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1446" r:id="rId2"/>
    <p:sldId id="1491" r:id="rId3"/>
    <p:sldId id="1490" r:id="rId4"/>
    <p:sldId id="1381" r:id="rId5"/>
    <p:sldId id="500" r:id="rId6"/>
    <p:sldId id="1471" r:id="rId7"/>
    <p:sldId id="1470" r:id="rId8"/>
    <p:sldId id="493" r:id="rId9"/>
    <p:sldId id="495" r:id="rId10"/>
    <p:sldId id="496" r:id="rId11"/>
    <p:sldId id="497" r:id="rId12"/>
    <p:sldId id="498" r:id="rId13"/>
    <p:sldId id="1520" r:id="rId14"/>
    <p:sldId id="1521" r:id="rId15"/>
    <p:sldId id="1523" r:id="rId16"/>
    <p:sldId id="1522" r:id="rId17"/>
    <p:sldId id="1524" r:id="rId18"/>
    <p:sldId id="1525" r:id="rId19"/>
    <p:sldId id="1530" r:id="rId20"/>
    <p:sldId id="1531" r:id="rId21"/>
    <p:sldId id="1532" r:id="rId22"/>
    <p:sldId id="1534" r:id="rId23"/>
    <p:sldId id="1535" r:id="rId24"/>
    <p:sldId id="1542" r:id="rId25"/>
    <p:sldId id="1536" r:id="rId26"/>
    <p:sldId id="1537" r:id="rId27"/>
    <p:sldId id="1538" r:id="rId28"/>
    <p:sldId id="1539" r:id="rId29"/>
    <p:sldId id="1540" r:id="rId30"/>
    <p:sldId id="1541" r:id="rId31"/>
    <p:sldId id="1543" r:id="rId32"/>
    <p:sldId id="1544" r:id="rId33"/>
    <p:sldId id="1547" r:id="rId34"/>
    <p:sldId id="1548" r:id="rId35"/>
    <p:sldId id="1549" r:id="rId36"/>
    <p:sldId id="1550" r:id="rId37"/>
    <p:sldId id="1551" r:id="rId38"/>
    <p:sldId id="1552" r:id="rId39"/>
    <p:sldId id="1553" r:id="rId40"/>
    <p:sldId id="1554" r:id="rId41"/>
    <p:sldId id="491" r:id="rId42"/>
    <p:sldId id="1392" r:id="rId43"/>
    <p:sldId id="623" r:id="rId44"/>
    <p:sldId id="153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ghao Lin" initials="HL" lastIdx="2" clrIdx="0">
    <p:extLst>
      <p:ext uri="{19B8F6BF-5375-455C-9EA6-DF929625EA0E}">
        <p15:presenceInfo xmlns:p15="http://schemas.microsoft.com/office/powerpoint/2012/main" userId="0a2b757aae603d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C40F0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9" autoAdjust="0"/>
    <p:restoredTop sz="93932" autoAdjust="0"/>
  </p:normalViewPr>
  <p:slideViewPr>
    <p:cSldViewPr snapToGrid="0">
      <p:cViewPr>
        <p:scale>
          <a:sx n="50" d="100"/>
          <a:sy n="50" d="100"/>
        </p:scale>
        <p:origin x="2415" y="3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son Zhou" userId="be955f33642ecbf5" providerId="LiveId" clId="{18D9C49A-30F7-48FE-9D6C-E100F2E84471}"/>
    <pc:docChg chg="undo redo custSel addSld delSld modSld sldOrd">
      <pc:chgData name="Samson Zhou" userId="be955f33642ecbf5" providerId="LiveId" clId="{18D9C49A-30F7-48FE-9D6C-E100F2E84471}" dt="2026-02-22T04:03:55.081" v="9420"/>
      <pc:docMkLst>
        <pc:docMk/>
      </pc:docMkLst>
      <pc:sldChg chg="modSp add mod ord modShow">
        <pc:chgData name="Samson Zhou" userId="be955f33642ecbf5" providerId="LiveId" clId="{18D9C49A-30F7-48FE-9D6C-E100F2E84471}" dt="2026-02-21T22:15:39.234" v="3115"/>
        <pc:sldMkLst>
          <pc:docMk/>
          <pc:sldMk cId="115385477" sldId="491"/>
        </pc:sldMkLst>
        <pc:spChg chg="mod">
          <ac:chgData name="Samson Zhou" userId="be955f33642ecbf5" providerId="LiveId" clId="{18D9C49A-30F7-48FE-9D6C-E100F2E84471}" dt="2026-02-21T06:09:26.933" v="197"/>
          <ac:spMkLst>
            <pc:docMk/>
            <pc:sldMk cId="115385477" sldId="491"/>
            <ac:spMk id="2" creationId="{6D984B7A-8516-47FC-9176-8158CF0B5C45}"/>
          </ac:spMkLst>
        </pc:spChg>
        <pc:spChg chg="mod">
          <ac:chgData name="Samson Zhou" userId="be955f33642ecbf5" providerId="LiveId" clId="{18D9C49A-30F7-48FE-9D6C-E100F2E84471}" dt="2026-02-21T06:01:18.665" v="124" actId="20577"/>
          <ac:spMkLst>
            <pc:docMk/>
            <pc:sldMk cId="115385477" sldId="491"/>
            <ac:spMk id="3" creationId="{15255D49-9D60-44DD-910D-2EBD0529DEC9}"/>
          </ac:spMkLst>
        </pc:spChg>
      </pc:sldChg>
      <pc:sldChg chg="del">
        <pc:chgData name="Samson Zhou" userId="be955f33642ecbf5" providerId="LiveId" clId="{18D9C49A-30F7-48FE-9D6C-E100F2E84471}" dt="2026-02-21T20:24:44.263" v="1167" actId="47"/>
        <pc:sldMkLst>
          <pc:docMk/>
          <pc:sldMk cId="308277342" sldId="492"/>
        </pc:sldMkLst>
      </pc:sldChg>
      <pc:sldChg chg="del">
        <pc:chgData name="Samson Zhou" userId="be955f33642ecbf5" providerId="LiveId" clId="{18D9C49A-30F7-48FE-9D6C-E100F2E84471}" dt="2026-02-21T18:48:39.311" v="264" actId="2696"/>
        <pc:sldMkLst>
          <pc:docMk/>
          <pc:sldMk cId="1471301527" sldId="493"/>
        </pc:sldMkLst>
      </pc:sldChg>
      <pc:sldChg chg="add">
        <pc:chgData name="Samson Zhou" userId="be955f33642ecbf5" providerId="LiveId" clId="{18D9C49A-30F7-48FE-9D6C-E100F2E84471}" dt="2026-02-21T18:48:47.897" v="265"/>
        <pc:sldMkLst>
          <pc:docMk/>
          <pc:sldMk cId="1591008121" sldId="493"/>
        </pc:sldMkLst>
      </pc:sldChg>
      <pc:sldChg chg="add">
        <pc:chgData name="Samson Zhou" userId="be955f33642ecbf5" providerId="LiveId" clId="{18D9C49A-30F7-48FE-9D6C-E100F2E84471}" dt="2026-02-21T18:48:47.897" v="265"/>
        <pc:sldMkLst>
          <pc:docMk/>
          <pc:sldMk cId="2111256016" sldId="495"/>
        </pc:sldMkLst>
      </pc:sldChg>
      <pc:sldChg chg="del">
        <pc:chgData name="Samson Zhou" userId="be955f33642ecbf5" providerId="LiveId" clId="{18D9C49A-30F7-48FE-9D6C-E100F2E84471}" dt="2026-02-21T18:48:39.311" v="264" actId="2696"/>
        <pc:sldMkLst>
          <pc:docMk/>
          <pc:sldMk cId="2294312893" sldId="495"/>
        </pc:sldMkLst>
      </pc:sldChg>
      <pc:sldChg chg="add">
        <pc:chgData name="Samson Zhou" userId="be955f33642ecbf5" providerId="LiveId" clId="{18D9C49A-30F7-48FE-9D6C-E100F2E84471}" dt="2026-02-21T18:48:47.897" v="265"/>
        <pc:sldMkLst>
          <pc:docMk/>
          <pc:sldMk cId="1283439941" sldId="496"/>
        </pc:sldMkLst>
      </pc:sldChg>
      <pc:sldChg chg="del">
        <pc:chgData name="Samson Zhou" userId="be955f33642ecbf5" providerId="LiveId" clId="{18D9C49A-30F7-48FE-9D6C-E100F2E84471}" dt="2026-02-21T18:48:39.311" v="264" actId="2696"/>
        <pc:sldMkLst>
          <pc:docMk/>
          <pc:sldMk cId="3603564388" sldId="496"/>
        </pc:sldMkLst>
      </pc:sldChg>
      <pc:sldChg chg="del">
        <pc:chgData name="Samson Zhou" userId="be955f33642ecbf5" providerId="LiveId" clId="{18D9C49A-30F7-48FE-9D6C-E100F2E84471}" dt="2026-02-21T18:48:39.311" v="264" actId="2696"/>
        <pc:sldMkLst>
          <pc:docMk/>
          <pc:sldMk cId="1705159203" sldId="497"/>
        </pc:sldMkLst>
      </pc:sldChg>
      <pc:sldChg chg="modSp add">
        <pc:chgData name="Samson Zhou" userId="be955f33642ecbf5" providerId="LiveId" clId="{18D9C49A-30F7-48FE-9D6C-E100F2E84471}" dt="2026-02-21T18:51:28.641" v="274" actId="20577"/>
        <pc:sldMkLst>
          <pc:docMk/>
          <pc:sldMk cId="3611577354" sldId="497"/>
        </pc:sldMkLst>
        <pc:spChg chg="mod">
          <ac:chgData name="Samson Zhou" userId="be955f33642ecbf5" providerId="LiveId" clId="{18D9C49A-30F7-48FE-9D6C-E100F2E84471}" dt="2026-02-21T18:51:28.641" v="274" actId="20577"/>
          <ac:spMkLst>
            <pc:docMk/>
            <pc:sldMk cId="3611577354" sldId="497"/>
            <ac:spMk id="9" creationId="{D623A94C-4190-A2E1-E7D1-FE2849A3A835}"/>
          </ac:spMkLst>
        </pc:spChg>
      </pc:sldChg>
      <pc:sldChg chg="modSp add">
        <pc:chgData name="Samson Zhou" userId="be955f33642ecbf5" providerId="LiveId" clId="{18D9C49A-30F7-48FE-9D6C-E100F2E84471}" dt="2026-02-21T19:00:24.931" v="276" actId="20577"/>
        <pc:sldMkLst>
          <pc:docMk/>
          <pc:sldMk cId="1973750944" sldId="498"/>
        </pc:sldMkLst>
        <pc:spChg chg="mod">
          <ac:chgData name="Samson Zhou" userId="be955f33642ecbf5" providerId="LiveId" clId="{18D9C49A-30F7-48FE-9D6C-E100F2E84471}" dt="2026-02-21T19:00:24.931" v="276" actId="20577"/>
          <ac:spMkLst>
            <pc:docMk/>
            <pc:sldMk cId="1973750944" sldId="498"/>
            <ac:spMk id="6" creationId="{9C9B71F9-9313-733C-F572-AF996E031A69}"/>
          </ac:spMkLst>
        </pc:spChg>
      </pc:sldChg>
      <pc:sldChg chg="del">
        <pc:chgData name="Samson Zhou" userId="be955f33642ecbf5" providerId="LiveId" clId="{18D9C49A-30F7-48FE-9D6C-E100F2E84471}" dt="2026-02-21T18:48:39.311" v="264" actId="2696"/>
        <pc:sldMkLst>
          <pc:docMk/>
          <pc:sldMk cId="3648297412" sldId="498"/>
        </pc:sldMkLst>
      </pc:sldChg>
      <pc:sldChg chg="modSp add mod ord">
        <pc:chgData name="Samson Zhou" userId="be955f33642ecbf5" providerId="LiveId" clId="{18D9C49A-30F7-48FE-9D6C-E100F2E84471}" dt="2026-02-21T06:41:26.327" v="201" actId="20577"/>
        <pc:sldMkLst>
          <pc:docMk/>
          <pc:sldMk cId="2765986144" sldId="500"/>
        </pc:sldMkLst>
        <pc:spChg chg="mod">
          <ac:chgData name="Samson Zhou" userId="be955f33642ecbf5" providerId="LiveId" clId="{18D9C49A-30F7-48FE-9D6C-E100F2E84471}" dt="2026-02-21T06:41:26.327" v="201" actId="20577"/>
          <ac:spMkLst>
            <pc:docMk/>
            <pc:sldMk cId="2765986144" sldId="500"/>
            <ac:spMk id="5" creationId="{46EDD9D9-1338-4BC5-9D28-964A84C143C2}"/>
          </ac:spMkLst>
        </pc:spChg>
        <pc:spChg chg="mod">
          <ac:chgData name="Samson Zhou" userId="be955f33642ecbf5" providerId="LiveId" clId="{18D9C49A-30F7-48FE-9D6C-E100F2E84471}" dt="2026-02-21T06:08:15.419" v="189" actId="1076"/>
          <ac:spMkLst>
            <pc:docMk/>
            <pc:sldMk cId="2765986144" sldId="500"/>
            <ac:spMk id="6" creationId="{B2FD8736-F162-41C2-9CE0-9BF3ADDC3736}"/>
          </ac:spMkLst>
        </pc:spChg>
      </pc:sldChg>
      <pc:sldChg chg="del">
        <pc:chgData name="Samson Zhou" userId="be955f33642ecbf5" providerId="LiveId" clId="{18D9C49A-30F7-48FE-9D6C-E100F2E84471}" dt="2026-02-21T20:24:44.263" v="1167" actId="47"/>
        <pc:sldMkLst>
          <pc:docMk/>
          <pc:sldMk cId="2429275474" sldId="502"/>
        </pc:sldMkLst>
      </pc:sldChg>
      <pc:sldChg chg="del">
        <pc:chgData name="Samson Zhou" userId="be955f33642ecbf5" providerId="LiveId" clId="{18D9C49A-30F7-48FE-9D6C-E100F2E84471}" dt="2026-02-21T20:24:44.263" v="1167" actId="47"/>
        <pc:sldMkLst>
          <pc:docMk/>
          <pc:sldMk cId="60391750" sldId="574"/>
        </pc:sldMkLst>
      </pc:sldChg>
      <pc:sldChg chg="del">
        <pc:chgData name="Samson Zhou" userId="be955f33642ecbf5" providerId="LiveId" clId="{18D9C49A-30F7-48FE-9D6C-E100F2E84471}" dt="2026-02-21T20:24:44.263" v="1167" actId="47"/>
        <pc:sldMkLst>
          <pc:docMk/>
          <pc:sldMk cId="2468774484" sldId="575"/>
        </pc:sldMkLst>
      </pc:sldChg>
      <pc:sldChg chg="add">
        <pc:chgData name="Samson Zhou" userId="be955f33642ecbf5" providerId="LiveId" clId="{18D9C49A-30F7-48FE-9D6C-E100F2E84471}" dt="2026-02-21T22:15:56.207" v="3117"/>
        <pc:sldMkLst>
          <pc:docMk/>
          <pc:sldMk cId="163343015" sldId="623"/>
        </pc:sldMkLst>
      </pc:sldChg>
      <pc:sldChg chg="modSp add del mod modShow">
        <pc:chgData name="Samson Zhou" userId="be955f33642ecbf5" providerId="LiveId" clId="{18D9C49A-30F7-48FE-9D6C-E100F2E84471}" dt="2026-02-21T22:15:53.679" v="3116" actId="2696"/>
        <pc:sldMkLst>
          <pc:docMk/>
          <pc:sldMk cId="4133876329" sldId="623"/>
        </pc:sldMkLst>
        <pc:spChg chg="mod">
          <ac:chgData name="Samson Zhou" userId="be955f33642ecbf5" providerId="LiveId" clId="{18D9C49A-30F7-48FE-9D6C-E100F2E84471}" dt="2026-02-21T06:08:45.290" v="195" actId="6549"/>
          <ac:spMkLst>
            <pc:docMk/>
            <pc:sldMk cId="4133876329" sldId="623"/>
            <ac:spMk id="4" creationId="{00000000-0000-0000-0000-000000000000}"/>
          </ac:spMkLst>
        </pc:spChg>
      </pc:sldChg>
      <pc:sldChg chg="add">
        <pc:chgData name="Samson Zhou" userId="be955f33642ecbf5" providerId="LiveId" clId="{18D9C49A-30F7-48FE-9D6C-E100F2E84471}" dt="2026-02-21T06:00:22.172" v="3"/>
        <pc:sldMkLst>
          <pc:docMk/>
          <pc:sldMk cId="3874442274" sldId="1381"/>
        </pc:sldMkLst>
      </pc:sldChg>
      <pc:sldChg chg="del">
        <pc:chgData name="Samson Zhou" userId="be955f33642ecbf5" providerId="LiveId" clId="{18D9C49A-30F7-48FE-9D6C-E100F2E84471}" dt="2026-02-21T20:24:44.263" v="1167" actId="47"/>
        <pc:sldMkLst>
          <pc:docMk/>
          <pc:sldMk cId="232649246" sldId="1384"/>
        </pc:sldMkLst>
      </pc:sldChg>
      <pc:sldChg chg="del">
        <pc:chgData name="Samson Zhou" userId="be955f33642ecbf5" providerId="LiveId" clId="{18D9C49A-30F7-48FE-9D6C-E100F2E84471}" dt="2026-02-21T20:24:44.263" v="1167" actId="47"/>
        <pc:sldMkLst>
          <pc:docMk/>
          <pc:sldMk cId="958513623" sldId="1387"/>
        </pc:sldMkLst>
      </pc:sldChg>
      <pc:sldChg chg="del">
        <pc:chgData name="Samson Zhou" userId="be955f33642ecbf5" providerId="LiveId" clId="{18D9C49A-30F7-48FE-9D6C-E100F2E84471}" dt="2026-02-21T20:24:44.263" v="1167" actId="47"/>
        <pc:sldMkLst>
          <pc:docMk/>
          <pc:sldMk cId="658261660" sldId="1388"/>
        </pc:sldMkLst>
      </pc:sldChg>
      <pc:sldChg chg="del">
        <pc:chgData name="Samson Zhou" userId="be955f33642ecbf5" providerId="LiveId" clId="{18D9C49A-30F7-48FE-9D6C-E100F2E84471}" dt="2026-02-21T20:24:44.263" v="1167" actId="47"/>
        <pc:sldMkLst>
          <pc:docMk/>
          <pc:sldMk cId="3457399155" sldId="1389"/>
        </pc:sldMkLst>
      </pc:sldChg>
      <pc:sldChg chg="del">
        <pc:chgData name="Samson Zhou" userId="be955f33642ecbf5" providerId="LiveId" clId="{18D9C49A-30F7-48FE-9D6C-E100F2E84471}" dt="2026-02-21T20:24:44.263" v="1167" actId="47"/>
        <pc:sldMkLst>
          <pc:docMk/>
          <pc:sldMk cId="110679036" sldId="1391"/>
        </pc:sldMkLst>
      </pc:sldChg>
      <pc:sldChg chg="modSp add del mod modShow">
        <pc:chgData name="Samson Zhou" userId="be955f33642ecbf5" providerId="LiveId" clId="{18D9C49A-30F7-48FE-9D6C-E100F2E84471}" dt="2026-02-21T22:15:53.679" v="3116" actId="2696"/>
        <pc:sldMkLst>
          <pc:docMk/>
          <pc:sldMk cId="403841167" sldId="1392"/>
        </pc:sldMkLst>
        <pc:spChg chg="mod">
          <ac:chgData name="Samson Zhou" userId="be955f33642ecbf5" providerId="LiveId" clId="{18D9C49A-30F7-48FE-9D6C-E100F2E84471}" dt="2026-02-21T06:43:34.271" v="256" actId="14100"/>
          <ac:spMkLst>
            <pc:docMk/>
            <pc:sldMk cId="403841167" sldId="1392"/>
            <ac:spMk id="13" creationId="{B7409F0A-AB2B-27FA-FE11-AE4B91DF68CA}"/>
          </ac:spMkLst>
        </pc:spChg>
      </pc:sldChg>
      <pc:sldChg chg="add">
        <pc:chgData name="Samson Zhou" userId="be955f33642ecbf5" providerId="LiveId" clId="{18D9C49A-30F7-48FE-9D6C-E100F2E84471}" dt="2026-02-21T22:15:56.207" v="3117"/>
        <pc:sldMkLst>
          <pc:docMk/>
          <pc:sldMk cId="3388668669" sldId="1392"/>
        </pc:sldMkLst>
      </pc:sldChg>
      <pc:sldChg chg="del">
        <pc:chgData name="Samson Zhou" userId="be955f33642ecbf5" providerId="LiveId" clId="{18D9C49A-30F7-48FE-9D6C-E100F2E84471}" dt="2026-02-21T20:24:44.263" v="1167" actId="47"/>
        <pc:sldMkLst>
          <pc:docMk/>
          <pc:sldMk cId="3242314560" sldId="1395"/>
        </pc:sldMkLst>
      </pc:sldChg>
      <pc:sldChg chg="del">
        <pc:chgData name="Samson Zhou" userId="be955f33642ecbf5" providerId="LiveId" clId="{18D9C49A-30F7-48FE-9D6C-E100F2E84471}" dt="2026-02-21T20:24:44.263" v="1167" actId="47"/>
        <pc:sldMkLst>
          <pc:docMk/>
          <pc:sldMk cId="3255654898" sldId="1396"/>
        </pc:sldMkLst>
      </pc:sldChg>
      <pc:sldChg chg="del">
        <pc:chgData name="Samson Zhou" userId="be955f33642ecbf5" providerId="LiveId" clId="{18D9C49A-30F7-48FE-9D6C-E100F2E84471}" dt="2026-02-21T20:24:44.263" v="1167" actId="47"/>
        <pc:sldMkLst>
          <pc:docMk/>
          <pc:sldMk cId="3860404475" sldId="1397"/>
        </pc:sldMkLst>
      </pc:sldChg>
      <pc:sldChg chg="del">
        <pc:chgData name="Samson Zhou" userId="be955f33642ecbf5" providerId="LiveId" clId="{18D9C49A-30F7-48FE-9D6C-E100F2E84471}" dt="2026-02-21T20:24:44.263" v="1167" actId="47"/>
        <pc:sldMkLst>
          <pc:docMk/>
          <pc:sldMk cId="3592596010" sldId="1398"/>
        </pc:sldMkLst>
      </pc:sldChg>
      <pc:sldChg chg="del">
        <pc:chgData name="Samson Zhou" userId="be955f33642ecbf5" providerId="LiveId" clId="{18D9C49A-30F7-48FE-9D6C-E100F2E84471}" dt="2026-02-21T20:24:44.263" v="1167" actId="47"/>
        <pc:sldMkLst>
          <pc:docMk/>
          <pc:sldMk cId="1968886234" sldId="1399"/>
        </pc:sldMkLst>
      </pc:sldChg>
      <pc:sldChg chg="del">
        <pc:chgData name="Samson Zhou" userId="be955f33642ecbf5" providerId="LiveId" clId="{18D9C49A-30F7-48FE-9D6C-E100F2E84471}" dt="2026-02-21T20:24:44.263" v="1167" actId="47"/>
        <pc:sldMkLst>
          <pc:docMk/>
          <pc:sldMk cId="1102179501" sldId="1400"/>
        </pc:sldMkLst>
      </pc:sldChg>
      <pc:sldChg chg="del">
        <pc:chgData name="Samson Zhou" userId="be955f33642ecbf5" providerId="LiveId" clId="{18D9C49A-30F7-48FE-9D6C-E100F2E84471}" dt="2026-02-21T20:24:44.263" v="1167" actId="47"/>
        <pc:sldMkLst>
          <pc:docMk/>
          <pc:sldMk cId="861630369" sldId="1402"/>
        </pc:sldMkLst>
      </pc:sldChg>
      <pc:sldChg chg="del">
        <pc:chgData name="Samson Zhou" userId="be955f33642ecbf5" providerId="LiveId" clId="{18D9C49A-30F7-48FE-9D6C-E100F2E84471}" dt="2026-02-21T20:24:44.263" v="1167" actId="47"/>
        <pc:sldMkLst>
          <pc:docMk/>
          <pc:sldMk cId="2926555943" sldId="1406"/>
        </pc:sldMkLst>
      </pc:sldChg>
      <pc:sldChg chg="del">
        <pc:chgData name="Samson Zhou" userId="be955f33642ecbf5" providerId="LiveId" clId="{18D9C49A-30F7-48FE-9D6C-E100F2E84471}" dt="2026-02-21T20:24:44.263" v="1167" actId="47"/>
        <pc:sldMkLst>
          <pc:docMk/>
          <pc:sldMk cId="996181721" sldId="1407"/>
        </pc:sldMkLst>
      </pc:sldChg>
      <pc:sldChg chg="del">
        <pc:chgData name="Samson Zhou" userId="be955f33642ecbf5" providerId="LiveId" clId="{18D9C49A-30F7-48FE-9D6C-E100F2E84471}" dt="2026-02-21T20:24:44.263" v="1167" actId="47"/>
        <pc:sldMkLst>
          <pc:docMk/>
          <pc:sldMk cId="466871492" sldId="1408"/>
        </pc:sldMkLst>
      </pc:sldChg>
      <pc:sldChg chg="del">
        <pc:chgData name="Samson Zhou" userId="be955f33642ecbf5" providerId="LiveId" clId="{18D9C49A-30F7-48FE-9D6C-E100F2E84471}" dt="2026-02-21T20:24:44.263" v="1167" actId="47"/>
        <pc:sldMkLst>
          <pc:docMk/>
          <pc:sldMk cId="2876067754" sldId="1409"/>
        </pc:sldMkLst>
      </pc:sldChg>
      <pc:sldChg chg="del">
        <pc:chgData name="Samson Zhou" userId="be955f33642ecbf5" providerId="LiveId" clId="{18D9C49A-30F7-48FE-9D6C-E100F2E84471}" dt="2026-02-21T20:24:44.263" v="1167" actId="47"/>
        <pc:sldMkLst>
          <pc:docMk/>
          <pc:sldMk cId="4240426270" sldId="1410"/>
        </pc:sldMkLst>
      </pc:sldChg>
      <pc:sldChg chg="del">
        <pc:chgData name="Samson Zhou" userId="be955f33642ecbf5" providerId="LiveId" clId="{18D9C49A-30F7-48FE-9D6C-E100F2E84471}" dt="2026-02-21T20:24:44.263" v="1167" actId="47"/>
        <pc:sldMkLst>
          <pc:docMk/>
          <pc:sldMk cId="3809181276" sldId="1426"/>
        </pc:sldMkLst>
      </pc:sldChg>
      <pc:sldChg chg="del">
        <pc:chgData name="Samson Zhou" userId="be955f33642ecbf5" providerId="LiveId" clId="{18D9C49A-30F7-48FE-9D6C-E100F2E84471}" dt="2026-02-21T20:24:44.263" v="1167" actId="47"/>
        <pc:sldMkLst>
          <pc:docMk/>
          <pc:sldMk cId="2551831593" sldId="1427"/>
        </pc:sldMkLst>
      </pc:sldChg>
      <pc:sldChg chg="del">
        <pc:chgData name="Samson Zhou" userId="be955f33642ecbf5" providerId="LiveId" clId="{18D9C49A-30F7-48FE-9D6C-E100F2E84471}" dt="2026-02-21T20:24:44.263" v="1167" actId="47"/>
        <pc:sldMkLst>
          <pc:docMk/>
          <pc:sldMk cId="2191794979" sldId="1429"/>
        </pc:sldMkLst>
      </pc:sldChg>
      <pc:sldChg chg="del">
        <pc:chgData name="Samson Zhou" userId="be955f33642ecbf5" providerId="LiveId" clId="{18D9C49A-30F7-48FE-9D6C-E100F2E84471}" dt="2026-02-21T20:24:44.263" v="1167" actId="47"/>
        <pc:sldMkLst>
          <pc:docMk/>
          <pc:sldMk cId="4232374503" sldId="1431"/>
        </pc:sldMkLst>
      </pc:sldChg>
      <pc:sldChg chg="del">
        <pc:chgData name="Samson Zhou" userId="be955f33642ecbf5" providerId="LiveId" clId="{18D9C49A-30F7-48FE-9D6C-E100F2E84471}" dt="2026-02-21T20:24:44.263" v="1167" actId="47"/>
        <pc:sldMkLst>
          <pc:docMk/>
          <pc:sldMk cId="3378156207" sldId="1432"/>
        </pc:sldMkLst>
      </pc:sldChg>
      <pc:sldChg chg="del">
        <pc:chgData name="Samson Zhou" userId="be955f33642ecbf5" providerId="LiveId" clId="{18D9C49A-30F7-48FE-9D6C-E100F2E84471}" dt="2026-02-21T20:24:44.263" v="1167" actId="47"/>
        <pc:sldMkLst>
          <pc:docMk/>
          <pc:sldMk cId="2682852592" sldId="1433"/>
        </pc:sldMkLst>
      </pc:sldChg>
      <pc:sldChg chg="del">
        <pc:chgData name="Samson Zhou" userId="be955f33642ecbf5" providerId="LiveId" clId="{18D9C49A-30F7-48FE-9D6C-E100F2E84471}" dt="2026-02-21T20:24:44.263" v="1167" actId="47"/>
        <pc:sldMkLst>
          <pc:docMk/>
          <pc:sldMk cId="1489888629" sldId="1437"/>
        </pc:sldMkLst>
      </pc:sldChg>
      <pc:sldChg chg="del">
        <pc:chgData name="Samson Zhou" userId="be955f33642ecbf5" providerId="LiveId" clId="{18D9C49A-30F7-48FE-9D6C-E100F2E84471}" dt="2026-02-21T20:24:44.263" v="1167" actId="47"/>
        <pc:sldMkLst>
          <pc:docMk/>
          <pc:sldMk cId="569367914" sldId="1439"/>
        </pc:sldMkLst>
      </pc:sldChg>
      <pc:sldChg chg="del">
        <pc:chgData name="Samson Zhou" userId="be955f33642ecbf5" providerId="LiveId" clId="{18D9C49A-30F7-48FE-9D6C-E100F2E84471}" dt="2026-02-21T20:24:44.263" v="1167" actId="47"/>
        <pc:sldMkLst>
          <pc:docMk/>
          <pc:sldMk cId="2922543892" sldId="1445"/>
        </pc:sldMkLst>
      </pc:sldChg>
      <pc:sldChg chg="modSp mod">
        <pc:chgData name="Samson Zhou" userId="be955f33642ecbf5" providerId="LiveId" clId="{18D9C49A-30F7-48FE-9D6C-E100F2E84471}" dt="2026-02-21T04:48:08.300" v="1" actId="27636"/>
        <pc:sldMkLst>
          <pc:docMk/>
          <pc:sldMk cId="2902529510" sldId="1446"/>
        </pc:sldMkLst>
        <pc:spChg chg="mod">
          <ac:chgData name="Samson Zhou" userId="be955f33642ecbf5" providerId="LiveId" clId="{18D9C49A-30F7-48FE-9D6C-E100F2E84471}" dt="2026-02-21T04:48:08.300" v="1" actId="27636"/>
          <ac:spMkLst>
            <pc:docMk/>
            <pc:sldMk cId="2902529510" sldId="1446"/>
            <ac:spMk id="2" creationId="{3E61DE22-6F15-5687-FB98-E6C6C58BCCE2}"/>
          </ac:spMkLst>
        </pc:spChg>
      </pc:sldChg>
      <pc:sldChg chg="del">
        <pc:chgData name="Samson Zhou" userId="be955f33642ecbf5" providerId="LiveId" clId="{18D9C49A-30F7-48FE-9D6C-E100F2E84471}" dt="2026-02-21T20:24:44.263" v="1167" actId="47"/>
        <pc:sldMkLst>
          <pc:docMk/>
          <pc:sldMk cId="3256132405" sldId="1447"/>
        </pc:sldMkLst>
      </pc:sldChg>
      <pc:sldChg chg="del">
        <pc:chgData name="Samson Zhou" userId="be955f33642ecbf5" providerId="LiveId" clId="{18D9C49A-30F7-48FE-9D6C-E100F2E84471}" dt="2026-02-21T20:24:44.263" v="1167" actId="47"/>
        <pc:sldMkLst>
          <pc:docMk/>
          <pc:sldMk cId="2247825968" sldId="1448"/>
        </pc:sldMkLst>
      </pc:sldChg>
      <pc:sldChg chg="del">
        <pc:chgData name="Samson Zhou" userId="be955f33642ecbf5" providerId="LiveId" clId="{18D9C49A-30F7-48FE-9D6C-E100F2E84471}" dt="2026-02-21T20:24:44.263" v="1167" actId="47"/>
        <pc:sldMkLst>
          <pc:docMk/>
          <pc:sldMk cId="993943076" sldId="1466"/>
        </pc:sldMkLst>
      </pc:sldChg>
      <pc:sldChg chg="del">
        <pc:chgData name="Samson Zhou" userId="be955f33642ecbf5" providerId="LiveId" clId="{18D9C49A-30F7-48FE-9D6C-E100F2E84471}" dt="2026-02-21T20:24:44.263" v="1167" actId="47"/>
        <pc:sldMkLst>
          <pc:docMk/>
          <pc:sldMk cId="3435794919" sldId="1467"/>
        </pc:sldMkLst>
      </pc:sldChg>
      <pc:sldChg chg="del">
        <pc:chgData name="Samson Zhou" userId="be955f33642ecbf5" providerId="LiveId" clId="{18D9C49A-30F7-48FE-9D6C-E100F2E84471}" dt="2026-02-21T20:24:44.263" v="1167" actId="47"/>
        <pc:sldMkLst>
          <pc:docMk/>
          <pc:sldMk cId="2863312745" sldId="1468"/>
        </pc:sldMkLst>
      </pc:sldChg>
      <pc:sldChg chg="del">
        <pc:chgData name="Samson Zhou" userId="be955f33642ecbf5" providerId="LiveId" clId="{18D9C49A-30F7-48FE-9D6C-E100F2E84471}" dt="2026-02-21T18:48:39.311" v="264" actId="2696"/>
        <pc:sldMkLst>
          <pc:docMk/>
          <pc:sldMk cId="1345447514" sldId="1470"/>
        </pc:sldMkLst>
      </pc:sldChg>
      <pc:sldChg chg="add">
        <pc:chgData name="Samson Zhou" userId="be955f33642ecbf5" providerId="LiveId" clId="{18D9C49A-30F7-48FE-9D6C-E100F2E84471}" dt="2026-02-21T18:48:47.897" v="265"/>
        <pc:sldMkLst>
          <pc:docMk/>
          <pc:sldMk cId="3048881972" sldId="1470"/>
        </pc:sldMkLst>
      </pc:sldChg>
      <pc:sldChg chg="del">
        <pc:chgData name="Samson Zhou" userId="be955f33642ecbf5" providerId="LiveId" clId="{18D9C49A-30F7-48FE-9D6C-E100F2E84471}" dt="2026-02-21T18:48:39.311" v="264" actId="2696"/>
        <pc:sldMkLst>
          <pc:docMk/>
          <pc:sldMk cId="1175435576" sldId="1471"/>
        </pc:sldMkLst>
      </pc:sldChg>
      <pc:sldChg chg="modSp add mod">
        <pc:chgData name="Samson Zhou" userId="be955f33642ecbf5" providerId="LiveId" clId="{18D9C49A-30F7-48FE-9D6C-E100F2E84471}" dt="2026-02-21T18:50:23.647" v="273" actId="20577"/>
        <pc:sldMkLst>
          <pc:docMk/>
          <pc:sldMk cId="3821986898" sldId="1471"/>
        </pc:sldMkLst>
        <pc:spChg chg="mod">
          <ac:chgData name="Samson Zhou" userId="be955f33642ecbf5" providerId="LiveId" clId="{18D9C49A-30F7-48FE-9D6C-E100F2E84471}" dt="2026-02-21T18:50:23.647" v="273" actId="20577"/>
          <ac:spMkLst>
            <pc:docMk/>
            <pc:sldMk cId="3821986898" sldId="1471"/>
            <ac:spMk id="3" creationId="{5A89533C-F249-9891-03DA-7BE3E3CD39B7}"/>
          </ac:spMkLst>
        </pc:spChg>
      </pc:sldChg>
      <pc:sldChg chg="del">
        <pc:chgData name="Samson Zhou" userId="be955f33642ecbf5" providerId="LiveId" clId="{18D9C49A-30F7-48FE-9D6C-E100F2E84471}" dt="2026-02-21T20:24:44.263" v="1167" actId="47"/>
        <pc:sldMkLst>
          <pc:docMk/>
          <pc:sldMk cId="889981958" sldId="1476"/>
        </pc:sldMkLst>
      </pc:sldChg>
      <pc:sldChg chg="del">
        <pc:chgData name="Samson Zhou" userId="be955f33642ecbf5" providerId="LiveId" clId="{18D9C49A-30F7-48FE-9D6C-E100F2E84471}" dt="2026-02-21T20:24:44.263" v="1167" actId="47"/>
        <pc:sldMkLst>
          <pc:docMk/>
          <pc:sldMk cId="1120895706" sldId="1478"/>
        </pc:sldMkLst>
      </pc:sldChg>
      <pc:sldChg chg="del">
        <pc:chgData name="Samson Zhou" userId="be955f33642ecbf5" providerId="LiveId" clId="{18D9C49A-30F7-48FE-9D6C-E100F2E84471}" dt="2026-02-21T20:24:44.263" v="1167" actId="47"/>
        <pc:sldMkLst>
          <pc:docMk/>
          <pc:sldMk cId="2081688091" sldId="1488"/>
        </pc:sldMkLst>
      </pc:sldChg>
      <pc:sldChg chg="del">
        <pc:chgData name="Samson Zhou" userId="be955f33642ecbf5" providerId="LiveId" clId="{18D9C49A-30F7-48FE-9D6C-E100F2E84471}" dt="2026-02-21T20:24:44.263" v="1167" actId="47"/>
        <pc:sldMkLst>
          <pc:docMk/>
          <pc:sldMk cId="1543900863" sldId="1489"/>
        </pc:sldMkLst>
      </pc:sldChg>
      <pc:sldChg chg="del">
        <pc:chgData name="Samson Zhou" userId="be955f33642ecbf5" providerId="LiveId" clId="{18D9C49A-30F7-48FE-9D6C-E100F2E84471}" dt="2026-02-21T06:47:11.692" v="257" actId="2696"/>
        <pc:sldMkLst>
          <pc:docMk/>
          <pc:sldMk cId="655982386" sldId="1490"/>
        </pc:sldMkLst>
      </pc:sldChg>
      <pc:sldChg chg="modSp add">
        <pc:chgData name="Samson Zhou" userId="be955f33642ecbf5" providerId="LiveId" clId="{18D9C49A-30F7-48FE-9D6C-E100F2E84471}" dt="2026-02-21T19:01:06.747" v="278" actId="404"/>
        <pc:sldMkLst>
          <pc:docMk/>
          <pc:sldMk cId="3524760082" sldId="1490"/>
        </pc:sldMkLst>
        <pc:spChg chg="mod">
          <ac:chgData name="Samson Zhou" userId="be955f33642ecbf5" providerId="LiveId" clId="{18D9C49A-30F7-48FE-9D6C-E100F2E84471}" dt="2026-02-21T19:01:06.747" v="278" actId="404"/>
          <ac:spMkLst>
            <pc:docMk/>
            <pc:sldMk cId="3524760082" sldId="1490"/>
            <ac:spMk id="3" creationId="{15255D49-9D60-44DD-910D-2EBD0529DEC9}"/>
          </ac:spMkLst>
        </pc:spChg>
      </pc:sldChg>
      <pc:sldChg chg="modSp mod ord">
        <pc:chgData name="Samson Zhou" userId="be955f33642ecbf5" providerId="LiveId" clId="{18D9C49A-30F7-48FE-9D6C-E100F2E84471}" dt="2026-02-21T06:47:26.486" v="259" actId="6549"/>
        <pc:sldMkLst>
          <pc:docMk/>
          <pc:sldMk cId="1626721461" sldId="1491"/>
        </pc:sldMkLst>
        <pc:spChg chg="mod">
          <ac:chgData name="Samson Zhou" userId="be955f33642ecbf5" providerId="LiveId" clId="{18D9C49A-30F7-48FE-9D6C-E100F2E84471}" dt="2026-02-21T06:47:26.486" v="259" actId="6549"/>
          <ac:spMkLst>
            <pc:docMk/>
            <pc:sldMk cId="1626721461" sldId="1491"/>
            <ac:spMk id="2" creationId="{713A3412-385C-1ABB-7392-B73CA76386BF}"/>
          </ac:spMkLst>
        </pc:spChg>
        <pc:spChg chg="mod">
          <ac:chgData name="Samson Zhou" userId="be955f33642ecbf5" providerId="LiveId" clId="{18D9C49A-30F7-48FE-9D6C-E100F2E84471}" dt="2026-02-21T06:01:47.336" v="127" actId="1076"/>
          <ac:spMkLst>
            <pc:docMk/>
            <pc:sldMk cId="1626721461" sldId="1491"/>
            <ac:spMk id="3" creationId="{B8ABF72F-29C7-E4D8-1587-816E526C676E}"/>
          </ac:spMkLst>
        </pc:spChg>
        <pc:spChg chg="mod">
          <ac:chgData name="Samson Zhou" userId="be955f33642ecbf5" providerId="LiveId" clId="{18D9C49A-30F7-48FE-9D6C-E100F2E84471}" dt="2026-02-21T06:01:49.451" v="128" actId="1076"/>
          <ac:spMkLst>
            <pc:docMk/>
            <pc:sldMk cId="1626721461" sldId="1491"/>
            <ac:spMk id="5" creationId="{1EEB3FB4-BE23-DFF1-48EF-54CD33321AAC}"/>
          </ac:spMkLst>
        </pc:spChg>
        <pc:spChg chg="mod">
          <ac:chgData name="Samson Zhou" userId="be955f33642ecbf5" providerId="LiveId" clId="{18D9C49A-30F7-48FE-9D6C-E100F2E84471}" dt="2026-02-21T06:01:47.336" v="127" actId="1076"/>
          <ac:spMkLst>
            <pc:docMk/>
            <pc:sldMk cId="1626721461" sldId="1491"/>
            <ac:spMk id="9" creationId="{9FC7A024-38F4-DF72-76CE-45AAE8F14F39}"/>
          </ac:spMkLst>
        </pc:spChg>
        <pc:spChg chg="mod">
          <ac:chgData name="Samson Zhou" userId="be955f33642ecbf5" providerId="LiveId" clId="{18D9C49A-30F7-48FE-9D6C-E100F2E84471}" dt="2026-02-21T06:01:47.336" v="127" actId="1076"/>
          <ac:spMkLst>
            <pc:docMk/>
            <pc:sldMk cId="1626721461" sldId="1491"/>
            <ac:spMk id="10" creationId="{1BC1DFAF-E57C-B34A-9887-26C7D69842B5}"/>
          </ac:spMkLst>
        </pc:spChg>
        <pc:picChg chg="mod">
          <ac:chgData name="Samson Zhou" userId="be955f33642ecbf5" providerId="LiveId" clId="{18D9C49A-30F7-48FE-9D6C-E100F2E84471}" dt="2026-02-21T06:01:47.336" v="127" actId="1076"/>
          <ac:picMkLst>
            <pc:docMk/>
            <pc:sldMk cId="1626721461" sldId="1491"/>
            <ac:picMk id="8" creationId="{6B408E49-9AE2-8944-6120-0038532B0DEF}"/>
          </ac:picMkLst>
        </pc:picChg>
        <pc:picChg chg="mod">
          <ac:chgData name="Samson Zhou" userId="be955f33642ecbf5" providerId="LiveId" clId="{18D9C49A-30F7-48FE-9D6C-E100F2E84471}" dt="2026-02-21T06:01:47.336" v="127" actId="1076"/>
          <ac:picMkLst>
            <pc:docMk/>
            <pc:sldMk cId="1626721461" sldId="1491"/>
            <ac:picMk id="14" creationId="{84309971-DDCC-3A1A-A40F-06CF15578A2D}"/>
          </ac:picMkLst>
        </pc:picChg>
        <pc:picChg chg="mod">
          <ac:chgData name="Samson Zhou" userId="be955f33642ecbf5" providerId="LiveId" clId="{18D9C49A-30F7-48FE-9D6C-E100F2E84471}" dt="2026-02-21T06:01:47.336" v="127" actId="1076"/>
          <ac:picMkLst>
            <pc:docMk/>
            <pc:sldMk cId="1626721461" sldId="1491"/>
            <ac:picMk id="16" creationId="{9C6478CB-B78F-849E-F11A-578E47688279}"/>
          </ac:picMkLst>
        </pc:picChg>
      </pc:sldChg>
      <pc:sldChg chg="del">
        <pc:chgData name="Samson Zhou" userId="be955f33642ecbf5" providerId="LiveId" clId="{18D9C49A-30F7-48FE-9D6C-E100F2E84471}" dt="2026-02-21T20:24:44.263" v="1167" actId="47"/>
        <pc:sldMkLst>
          <pc:docMk/>
          <pc:sldMk cId="2615569982" sldId="1492"/>
        </pc:sldMkLst>
      </pc:sldChg>
      <pc:sldChg chg="del">
        <pc:chgData name="Samson Zhou" userId="be955f33642ecbf5" providerId="LiveId" clId="{18D9C49A-30F7-48FE-9D6C-E100F2E84471}" dt="2026-02-21T20:24:44.263" v="1167" actId="47"/>
        <pc:sldMkLst>
          <pc:docMk/>
          <pc:sldMk cId="2691250940" sldId="1493"/>
        </pc:sldMkLst>
      </pc:sldChg>
      <pc:sldChg chg="del">
        <pc:chgData name="Samson Zhou" userId="be955f33642ecbf5" providerId="LiveId" clId="{18D9C49A-30F7-48FE-9D6C-E100F2E84471}" dt="2026-02-21T20:24:44.263" v="1167" actId="47"/>
        <pc:sldMkLst>
          <pc:docMk/>
          <pc:sldMk cId="2491038435" sldId="1494"/>
        </pc:sldMkLst>
      </pc:sldChg>
      <pc:sldChg chg="del">
        <pc:chgData name="Samson Zhou" userId="be955f33642ecbf5" providerId="LiveId" clId="{18D9C49A-30F7-48FE-9D6C-E100F2E84471}" dt="2026-02-21T20:24:44.263" v="1167" actId="47"/>
        <pc:sldMkLst>
          <pc:docMk/>
          <pc:sldMk cId="3225602669" sldId="1495"/>
        </pc:sldMkLst>
      </pc:sldChg>
      <pc:sldChg chg="del">
        <pc:chgData name="Samson Zhou" userId="be955f33642ecbf5" providerId="LiveId" clId="{18D9C49A-30F7-48FE-9D6C-E100F2E84471}" dt="2026-02-21T20:24:44.263" v="1167" actId="47"/>
        <pc:sldMkLst>
          <pc:docMk/>
          <pc:sldMk cId="4190098797" sldId="1499"/>
        </pc:sldMkLst>
      </pc:sldChg>
      <pc:sldChg chg="addSp delSp modSp add del mod">
        <pc:chgData name="Samson Zhou" userId="be955f33642ecbf5" providerId="LiveId" clId="{18D9C49A-30F7-48FE-9D6C-E100F2E84471}" dt="2026-02-22T03:58:54.552" v="8712" actId="47"/>
        <pc:sldMkLst>
          <pc:docMk/>
          <pc:sldMk cId="3524838749" sldId="1500"/>
        </pc:sldMkLst>
        <pc:spChg chg="mod">
          <ac:chgData name="Samson Zhou" userId="be955f33642ecbf5" providerId="LiveId" clId="{18D9C49A-30F7-48FE-9D6C-E100F2E84471}" dt="2026-02-22T03:58:50.071" v="8711" actId="6549"/>
          <ac:spMkLst>
            <pc:docMk/>
            <pc:sldMk cId="3524838749" sldId="1500"/>
            <ac:spMk id="3" creationId="{23EEBFAE-7468-D7B6-1F9A-29D0A8FBB43E}"/>
          </ac:spMkLst>
        </pc:spChg>
        <pc:spChg chg="add del">
          <ac:chgData name="Samson Zhou" userId="be955f33642ecbf5" providerId="LiveId" clId="{18D9C49A-30F7-48FE-9D6C-E100F2E84471}" dt="2026-02-22T03:58:46.361" v="8708" actId="478"/>
          <ac:spMkLst>
            <pc:docMk/>
            <pc:sldMk cId="3524838749" sldId="1500"/>
            <ac:spMk id="4" creationId="{B2BFC891-EEFB-FC29-C05C-F4BF8D83C21F}"/>
          </ac:spMkLst>
        </pc:spChg>
        <pc:spChg chg="add del">
          <ac:chgData name="Samson Zhou" userId="be955f33642ecbf5" providerId="LiveId" clId="{18D9C49A-30F7-48FE-9D6C-E100F2E84471}" dt="2026-02-22T03:58:46.361" v="8708" actId="478"/>
          <ac:spMkLst>
            <pc:docMk/>
            <pc:sldMk cId="3524838749" sldId="1500"/>
            <ac:spMk id="5" creationId="{49230E79-4CAF-C87C-2B8F-95D363EC16EF}"/>
          </ac:spMkLst>
        </pc:spChg>
        <pc:spChg chg="add del">
          <ac:chgData name="Samson Zhou" userId="be955f33642ecbf5" providerId="LiveId" clId="{18D9C49A-30F7-48FE-9D6C-E100F2E84471}" dt="2026-02-22T03:58:46.361" v="8708" actId="478"/>
          <ac:spMkLst>
            <pc:docMk/>
            <pc:sldMk cId="3524838749" sldId="1500"/>
            <ac:spMk id="6" creationId="{2E6D2DB7-16AA-385E-2F24-B2D708FF186B}"/>
          </ac:spMkLst>
        </pc:spChg>
        <pc:spChg chg="add del">
          <ac:chgData name="Samson Zhou" userId="be955f33642ecbf5" providerId="LiveId" clId="{18D9C49A-30F7-48FE-9D6C-E100F2E84471}" dt="2026-02-22T03:58:46.361" v="8708" actId="478"/>
          <ac:spMkLst>
            <pc:docMk/>
            <pc:sldMk cId="3524838749" sldId="1500"/>
            <ac:spMk id="7" creationId="{BF0CF3C8-D73A-88E0-86F8-08DFCE22B953}"/>
          </ac:spMkLst>
        </pc:spChg>
        <pc:cxnChg chg="add del mod">
          <ac:chgData name="Samson Zhou" userId="be955f33642ecbf5" providerId="LiveId" clId="{18D9C49A-30F7-48FE-9D6C-E100F2E84471}" dt="2026-02-22T03:58:46.361" v="8708" actId="478"/>
          <ac:cxnSpMkLst>
            <pc:docMk/>
            <pc:sldMk cId="3524838749" sldId="1500"/>
            <ac:cxnSpMk id="8" creationId="{AFBADE14-E79D-F459-90EC-40BA6C008FDE}"/>
          </ac:cxnSpMkLst>
        </pc:cxnChg>
        <pc:cxnChg chg="add del mod">
          <ac:chgData name="Samson Zhou" userId="be955f33642ecbf5" providerId="LiveId" clId="{18D9C49A-30F7-48FE-9D6C-E100F2E84471}" dt="2026-02-22T03:58:46.361" v="8708" actId="478"/>
          <ac:cxnSpMkLst>
            <pc:docMk/>
            <pc:sldMk cId="3524838749" sldId="1500"/>
            <ac:cxnSpMk id="9" creationId="{B0F5E7C2-7679-B4E4-655A-52C916A5E327}"/>
          </ac:cxnSpMkLst>
        </pc:cxnChg>
      </pc:sldChg>
      <pc:sldChg chg="del">
        <pc:chgData name="Samson Zhou" userId="be955f33642ecbf5" providerId="LiveId" clId="{18D9C49A-30F7-48FE-9D6C-E100F2E84471}" dt="2026-02-21T20:24:44.263" v="1167" actId="47"/>
        <pc:sldMkLst>
          <pc:docMk/>
          <pc:sldMk cId="1662536991" sldId="1501"/>
        </pc:sldMkLst>
      </pc:sldChg>
      <pc:sldChg chg="del">
        <pc:chgData name="Samson Zhou" userId="be955f33642ecbf5" providerId="LiveId" clId="{18D9C49A-30F7-48FE-9D6C-E100F2E84471}" dt="2026-02-21T20:24:44.263" v="1167" actId="47"/>
        <pc:sldMkLst>
          <pc:docMk/>
          <pc:sldMk cId="1158777776" sldId="1503"/>
        </pc:sldMkLst>
      </pc:sldChg>
      <pc:sldChg chg="del">
        <pc:chgData name="Samson Zhou" userId="be955f33642ecbf5" providerId="LiveId" clId="{18D9C49A-30F7-48FE-9D6C-E100F2E84471}" dt="2026-02-21T20:24:44.263" v="1167" actId="47"/>
        <pc:sldMkLst>
          <pc:docMk/>
          <pc:sldMk cId="305826479" sldId="1504"/>
        </pc:sldMkLst>
      </pc:sldChg>
      <pc:sldChg chg="del">
        <pc:chgData name="Samson Zhou" userId="be955f33642ecbf5" providerId="LiveId" clId="{18D9C49A-30F7-48FE-9D6C-E100F2E84471}" dt="2026-02-21T20:24:44.263" v="1167" actId="47"/>
        <pc:sldMkLst>
          <pc:docMk/>
          <pc:sldMk cId="2312861184" sldId="1505"/>
        </pc:sldMkLst>
      </pc:sldChg>
      <pc:sldChg chg="del">
        <pc:chgData name="Samson Zhou" userId="be955f33642ecbf5" providerId="LiveId" clId="{18D9C49A-30F7-48FE-9D6C-E100F2E84471}" dt="2026-02-21T20:24:44.263" v="1167" actId="47"/>
        <pc:sldMkLst>
          <pc:docMk/>
          <pc:sldMk cId="719889604" sldId="1506"/>
        </pc:sldMkLst>
      </pc:sldChg>
      <pc:sldChg chg="del">
        <pc:chgData name="Samson Zhou" userId="be955f33642ecbf5" providerId="LiveId" clId="{18D9C49A-30F7-48FE-9D6C-E100F2E84471}" dt="2026-02-21T20:24:44.263" v="1167" actId="47"/>
        <pc:sldMkLst>
          <pc:docMk/>
          <pc:sldMk cId="3109639705" sldId="1507"/>
        </pc:sldMkLst>
      </pc:sldChg>
      <pc:sldChg chg="del">
        <pc:chgData name="Samson Zhou" userId="be955f33642ecbf5" providerId="LiveId" clId="{18D9C49A-30F7-48FE-9D6C-E100F2E84471}" dt="2026-02-21T20:24:44.263" v="1167" actId="47"/>
        <pc:sldMkLst>
          <pc:docMk/>
          <pc:sldMk cId="2133795347" sldId="1508"/>
        </pc:sldMkLst>
      </pc:sldChg>
      <pc:sldChg chg="del">
        <pc:chgData name="Samson Zhou" userId="be955f33642ecbf5" providerId="LiveId" clId="{18D9C49A-30F7-48FE-9D6C-E100F2E84471}" dt="2026-02-21T20:24:44.263" v="1167" actId="47"/>
        <pc:sldMkLst>
          <pc:docMk/>
          <pc:sldMk cId="2268691704" sldId="1509"/>
        </pc:sldMkLst>
      </pc:sldChg>
      <pc:sldChg chg="del">
        <pc:chgData name="Samson Zhou" userId="be955f33642ecbf5" providerId="LiveId" clId="{18D9C49A-30F7-48FE-9D6C-E100F2E84471}" dt="2026-02-21T20:24:44.263" v="1167" actId="47"/>
        <pc:sldMkLst>
          <pc:docMk/>
          <pc:sldMk cId="1087835365" sldId="1510"/>
        </pc:sldMkLst>
      </pc:sldChg>
      <pc:sldChg chg="del">
        <pc:chgData name="Samson Zhou" userId="be955f33642ecbf5" providerId="LiveId" clId="{18D9C49A-30F7-48FE-9D6C-E100F2E84471}" dt="2026-02-21T20:24:44.263" v="1167" actId="47"/>
        <pc:sldMkLst>
          <pc:docMk/>
          <pc:sldMk cId="1161339829" sldId="1511"/>
        </pc:sldMkLst>
      </pc:sldChg>
      <pc:sldChg chg="del">
        <pc:chgData name="Samson Zhou" userId="be955f33642ecbf5" providerId="LiveId" clId="{18D9C49A-30F7-48FE-9D6C-E100F2E84471}" dt="2026-02-21T20:24:44.263" v="1167" actId="47"/>
        <pc:sldMkLst>
          <pc:docMk/>
          <pc:sldMk cId="1606514616" sldId="1512"/>
        </pc:sldMkLst>
      </pc:sldChg>
      <pc:sldChg chg="del">
        <pc:chgData name="Samson Zhou" userId="be955f33642ecbf5" providerId="LiveId" clId="{18D9C49A-30F7-48FE-9D6C-E100F2E84471}" dt="2026-02-21T20:24:44.263" v="1167" actId="47"/>
        <pc:sldMkLst>
          <pc:docMk/>
          <pc:sldMk cId="3131727802" sldId="1515"/>
        </pc:sldMkLst>
      </pc:sldChg>
      <pc:sldChg chg="del">
        <pc:chgData name="Samson Zhou" userId="be955f33642ecbf5" providerId="LiveId" clId="{18D9C49A-30F7-48FE-9D6C-E100F2E84471}" dt="2026-02-21T20:24:44.263" v="1167" actId="47"/>
        <pc:sldMkLst>
          <pc:docMk/>
          <pc:sldMk cId="2205569782" sldId="1517"/>
        </pc:sldMkLst>
      </pc:sldChg>
      <pc:sldChg chg="del">
        <pc:chgData name="Samson Zhou" userId="be955f33642ecbf5" providerId="LiveId" clId="{18D9C49A-30F7-48FE-9D6C-E100F2E84471}" dt="2026-02-21T20:24:44.263" v="1167" actId="47"/>
        <pc:sldMkLst>
          <pc:docMk/>
          <pc:sldMk cId="1124290362" sldId="1518"/>
        </pc:sldMkLst>
      </pc:sldChg>
      <pc:sldChg chg="del">
        <pc:chgData name="Samson Zhou" userId="be955f33642ecbf5" providerId="LiveId" clId="{18D9C49A-30F7-48FE-9D6C-E100F2E84471}" dt="2026-02-21T20:24:44.263" v="1167" actId="47"/>
        <pc:sldMkLst>
          <pc:docMk/>
          <pc:sldMk cId="3141914913" sldId="1519"/>
        </pc:sldMkLst>
      </pc:sldChg>
      <pc:sldChg chg="modSp add mod">
        <pc:chgData name="Samson Zhou" userId="be955f33642ecbf5" providerId="LiveId" clId="{18D9C49A-30F7-48FE-9D6C-E100F2E84471}" dt="2026-02-21T20:07:48.516" v="521" actId="20577"/>
        <pc:sldMkLst>
          <pc:docMk/>
          <pc:sldMk cId="998647504" sldId="1520"/>
        </pc:sldMkLst>
        <pc:spChg chg="mod">
          <ac:chgData name="Samson Zhou" userId="be955f33642ecbf5" providerId="LiveId" clId="{18D9C49A-30F7-48FE-9D6C-E100F2E84471}" dt="2026-02-21T19:35:34.797" v="313" actId="207"/>
          <ac:spMkLst>
            <pc:docMk/>
            <pc:sldMk cId="998647504" sldId="1520"/>
            <ac:spMk id="2" creationId="{11949F98-FC53-4C98-8C23-550048D4FCF9}"/>
          </ac:spMkLst>
        </pc:spChg>
        <pc:spChg chg="mod">
          <ac:chgData name="Samson Zhou" userId="be955f33642ecbf5" providerId="LiveId" clId="{18D9C49A-30F7-48FE-9D6C-E100F2E84471}" dt="2026-02-21T20:07:48.516" v="521" actId="20577"/>
          <ac:spMkLst>
            <pc:docMk/>
            <pc:sldMk cId="998647504" sldId="1520"/>
            <ac:spMk id="3" creationId="{3CD298EE-232A-4602-BB51-FA680B6EA672}"/>
          </ac:spMkLst>
        </pc:spChg>
      </pc:sldChg>
      <pc:sldChg chg="new del">
        <pc:chgData name="Samson Zhou" userId="be955f33642ecbf5" providerId="LiveId" clId="{18D9C49A-30F7-48FE-9D6C-E100F2E84471}" dt="2026-02-21T19:01:58.433" v="279" actId="47"/>
        <pc:sldMkLst>
          <pc:docMk/>
          <pc:sldMk cId="3277454042" sldId="1520"/>
        </pc:sldMkLst>
      </pc:sldChg>
      <pc:sldChg chg="add del">
        <pc:chgData name="Samson Zhou" userId="be955f33642ecbf5" providerId="LiveId" clId="{18D9C49A-30F7-48FE-9D6C-E100F2E84471}" dt="2026-02-21T18:48:27.228" v="263"/>
        <pc:sldMkLst>
          <pc:docMk/>
          <pc:sldMk cId="994120384" sldId="1521"/>
        </pc:sldMkLst>
      </pc:sldChg>
      <pc:sldChg chg="modSp add mod">
        <pc:chgData name="Samson Zhou" userId="be955f33642ecbf5" providerId="LiveId" clId="{18D9C49A-30F7-48FE-9D6C-E100F2E84471}" dt="2026-02-21T20:19:26.088" v="789" actId="20577"/>
        <pc:sldMkLst>
          <pc:docMk/>
          <pc:sldMk cId="2302289320" sldId="1521"/>
        </pc:sldMkLst>
        <pc:spChg chg="mod">
          <ac:chgData name="Samson Zhou" userId="be955f33642ecbf5" providerId="LiveId" clId="{18D9C49A-30F7-48FE-9D6C-E100F2E84471}" dt="2026-02-21T20:10:12.170" v="542" actId="6549"/>
          <ac:spMkLst>
            <pc:docMk/>
            <pc:sldMk cId="2302289320" sldId="1521"/>
            <ac:spMk id="2" creationId="{260226AE-43D7-0C81-A216-BB13EBC22146}"/>
          </ac:spMkLst>
        </pc:spChg>
        <pc:spChg chg="mod">
          <ac:chgData name="Samson Zhou" userId="be955f33642ecbf5" providerId="LiveId" clId="{18D9C49A-30F7-48FE-9D6C-E100F2E84471}" dt="2026-02-21T20:19:26.088" v="789" actId="20577"/>
          <ac:spMkLst>
            <pc:docMk/>
            <pc:sldMk cId="2302289320" sldId="1521"/>
            <ac:spMk id="3" creationId="{37BAB54A-507D-FC68-9904-DD98D6BBBB9D}"/>
          </ac:spMkLst>
        </pc:spChg>
      </pc:sldChg>
      <pc:sldChg chg="add del">
        <pc:chgData name="Samson Zhou" userId="be955f33642ecbf5" providerId="LiveId" clId="{18D9C49A-30F7-48FE-9D6C-E100F2E84471}" dt="2026-02-21T18:48:27.228" v="263"/>
        <pc:sldMkLst>
          <pc:docMk/>
          <pc:sldMk cId="1009479296" sldId="1522"/>
        </pc:sldMkLst>
      </pc:sldChg>
      <pc:sldChg chg="modSp add mod">
        <pc:chgData name="Samson Zhou" userId="be955f33642ecbf5" providerId="LiveId" clId="{18D9C49A-30F7-48FE-9D6C-E100F2E84471}" dt="2026-02-22T03:58:07.542" v="8697" actId="207"/>
        <pc:sldMkLst>
          <pc:docMk/>
          <pc:sldMk cId="2804651656" sldId="1522"/>
        </pc:sldMkLst>
        <pc:spChg chg="mod">
          <ac:chgData name="Samson Zhou" userId="be955f33642ecbf5" providerId="LiveId" clId="{18D9C49A-30F7-48FE-9D6C-E100F2E84471}" dt="2026-02-22T03:33:47.661" v="7149" actId="20577"/>
          <ac:spMkLst>
            <pc:docMk/>
            <pc:sldMk cId="2804651656" sldId="1522"/>
            <ac:spMk id="2" creationId="{3D600072-3A2D-E9FD-D71F-5FA113A941AF}"/>
          </ac:spMkLst>
        </pc:spChg>
        <pc:spChg chg="mod">
          <ac:chgData name="Samson Zhou" userId="be955f33642ecbf5" providerId="LiveId" clId="{18D9C49A-30F7-48FE-9D6C-E100F2E84471}" dt="2026-02-22T03:58:07.542" v="8697" actId="207"/>
          <ac:spMkLst>
            <pc:docMk/>
            <pc:sldMk cId="2804651656" sldId="1522"/>
            <ac:spMk id="3" creationId="{D632EE6F-0B6D-65E2-E943-0859D3B9F97F}"/>
          </ac:spMkLst>
        </pc:spChg>
      </pc:sldChg>
      <pc:sldChg chg="modSp add mod">
        <pc:chgData name="Samson Zhou" userId="be955f33642ecbf5" providerId="LiveId" clId="{18D9C49A-30F7-48FE-9D6C-E100F2E84471}" dt="2026-02-21T20:21:13.536" v="893" actId="20577"/>
        <pc:sldMkLst>
          <pc:docMk/>
          <pc:sldMk cId="3044203676" sldId="1523"/>
        </pc:sldMkLst>
        <pc:spChg chg="mod">
          <ac:chgData name="Samson Zhou" userId="be955f33642ecbf5" providerId="LiveId" clId="{18D9C49A-30F7-48FE-9D6C-E100F2E84471}" dt="2026-02-21T20:21:13.536" v="893" actId="20577"/>
          <ac:spMkLst>
            <pc:docMk/>
            <pc:sldMk cId="3044203676" sldId="1523"/>
            <ac:spMk id="3" creationId="{980105A2-8F4D-F4C5-0DEB-FB496D01D280}"/>
          </ac:spMkLst>
        </pc:spChg>
      </pc:sldChg>
      <pc:sldChg chg="add del">
        <pc:chgData name="Samson Zhou" userId="be955f33642ecbf5" providerId="LiveId" clId="{18D9C49A-30F7-48FE-9D6C-E100F2E84471}" dt="2026-02-21T18:48:27.228" v="263"/>
        <pc:sldMkLst>
          <pc:docMk/>
          <pc:sldMk cId="3972766695" sldId="1523"/>
        </pc:sldMkLst>
      </pc:sldChg>
      <pc:sldChg chg="modSp add mod">
        <pc:chgData name="Samson Zhou" userId="be955f33642ecbf5" providerId="LiveId" clId="{18D9C49A-30F7-48FE-9D6C-E100F2E84471}" dt="2026-02-21T21:00:37.382" v="1778" actId="20577"/>
        <pc:sldMkLst>
          <pc:docMk/>
          <pc:sldMk cId="130310855" sldId="1524"/>
        </pc:sldMkLst>
        <pc:spChg chg="mod">
          <ac:chgData name="Samson Zhou" userId="be955f33642ecbf5" providerId="LiveId" clId="{18D9C49A-30F7-48FE-9D6C-E100F2E84471}" dt="2026-02-21T20:30:37.870" v="1193" actId="20577"/>
          <ac:spMkLst>
            <pc:docMk/>
            <pc:sldMk cId="130310855" sldId="1524"/>
            <ac:spMk id="2" creationId="{9BF3E8E9-499F-0667-5A2D-B72FBFED3984}"/>
          </ac:spMkLst>
        </pc:spChg>
        <pc:spChg chg="mod">
          <ac:chgData name="Samson Zhou" userId="be955f33642ecbf5" providerId="LiveId" clId="{18D9C49A-30F7-48FE-9D6C-E100F2E84471}" dt="2026-02-21T21:00:37.382" v="1778" actId="20577"/>
          <ac:spMkLst>
            <pc:docMk/>
            <pc:sldMk cId="130310855" sldId="1524"/>
            <ac:spMk id="3" creationId="{990DF906-0959-A952-2B5D-48DF7EE1923A}"/>
          </ac:spMkLst>
        </pc:spChg>
      </pc:sldChg>
      <pc:sldChg chg="add del">
        <pc:chgData name="Samson Zhou" userId="be955f33642ecbf5" providerId="LiveId" clId="{18D9C49A-30F7-48FE-9D6C-E100F2E84471}" dt="2026-02-21T18:48:27.228" v="263"/>
        <pc:sldMkLst>
          <pc:docMk/>
          <pc:sldMk cId="509086498" sldId="1524"/>
        </pc:sldMkLst>
      </pc:sldChg>
      <pc:sldChg chg="add del">
        <pc:chgData name="Samson Zhou" userId="be955f33642ecbf5" providerId="LiveId" clId="{18D9C49A-30F7-48FE-9D6C-E100F2E84471}" dt="2026-02-21T18:48:27.228" v="263"/>
        <pc:sldMkLst>
          <pc:docMk/>
          <pc:sldMk cId="601603159" sldId="1525"/>
        </pc:sldMkLst>
      </pc:sldChg>
      <pc:sldChg chg="addSp modSp add mod">
        <pc:chgData name="Samson Zhou" userId="be955f33642ecbf5" providerId="LiveId" clId="{18D9C49A-30F7-48FE-9D6C-E100F2E84471}" dt="2026-02-21T21:39:49.670" v="2256" actId="20577"/>
        <pc:sldMkLst>
          <pc:docMk/>
          <pc:sldMk cId="3677111712" sldId="1525"/>
        </pc:sldMkLst>
        <pc:spChg chg="mod">
          <ac:chgData name="Samson Zhou" userId="be955f33642ecbf5" providerId="LiveId" clId="{18D9C49A-30F7-48FE-9D6C-E100F2E84471}" dt="2026-02-21T21:04:35.620" v="1836"/>
          <ac:spMkLst>
            <pc:docMk/>
            <pc:sldMk cId="3677111712" sldId="1525"/>
            <ac:spMk id="2" creationId="{5747E787-E8FD-E498-CF82-274C28246797}"/>
          </ac:spMkLst>
        </pc:spChg>
        <pc:spChg chg="mod">
          <ac:chgData name="Samson Zhou" userId="be955f33642ecbf5" providerId="LiveId" clId="{18D9C49A-30F7-48FE-9D6C-E100F2E84471}" dt="2026-02-21T21:39:49.670" v="2256" actId="20577"/>
          <ac:spMkLst>
            <pc:docMk/>
            <pc:sldMk cId="3677111712" sldId="1525"/>
            <ac:spMk id="3" creationId="{976B2AAD-07A3-DF6D-BD39-2519C6D097C1}"/>
          </ac:spMkLst>
        </pc:spChg>
        <pc:spChg chg="add mod">
          <ac:chgData name="Samson Zhou" userId="be955f33642ecbf5" providerId="LiveId" clId="{18D9C49A-30F7-48FE-9D6C-E100F2E84471}" dt="2026-02-21T21:23:16.427" v="2011" actId="1076"/>
          <ac:spMkLst>
            <pc:docMk/>
            <pc:sldMk cId="3677111712" sldId="1525"/>
            <ac:spMk id="7" creationId="{4AFEAD35-9F56-9203-1776-C99AC34D1D97}"/>
          </ac:spMkLst>
        </pc:spChg>
        <pc:spChg chg="add mod">
          <ac:chgData name="Samson Zhou" userId="be955f33642ecbf5" providerId="LiveId" clId="{18D9C49A-30F7-48FE-9D6C-E100F2E84471}" dt="2026-02-21T21:23:16.427" v="2011" actId="1076"/>
          <ac:spMkLst>
            <pc:docMk/>
            <pc:sldMk cId="3677111712" sldId="1525"/>
            <ac:spMk id="8" creationId="{AC3769E9-F9CF-651A-978A-477BDCD4C4B6}"/>
          </ac:spMkLst>
        </pc:spChg>
        <pc:spChg chg="add mod">
          <ac:chgData name="Samson Zhou" userId="be955f33642ecbf5" providerId="LiveId" clId="{18D9C49A-30F7-48FE-9D6C-E100F2E84471}" dt="2026-02-21T21:23:16.427" v="2011" actId="1076"/>
          <ac:spMkLst>
            <pc:docMk/>
            <pc:sldMk cId="3677111712" sldId="1525"/>
            <ac:spMk id="10" creationId="{3D666827-96FF-D26A-6922-FE0356B56118}"/>
          </ac:spMkLst>
        </pc:spChg>
        <pc:spChg chg="add mod">
          <ac:chgData name="Samson Zhou" userId="be955f33642ecbf5" providerId="LiveId" clId="{18D9C49A-30F7-48FE-9D6C-E100F2E84471}" dt="2026-02-21T21:23:16.427" v="2011" actId="1076"/>
          <ac:spMkLst>
            <pc:docMk/>
            <pc:sldMk cId="3677111712" sldId="1525"/>
            <ac:spMk id="11" creationId="{A32B9508-CBCF-129A-F867-8CC02821AC99}"/>
          </ac:spMkLst>
        </pc:spChg>
        <pc:spChg chg="add mod">
          <ac:chgData name="Samson Zhou" userId="be955f33642ecbf5" providerId="LiveId" clId="{18D9C49A-30F7-48FE-9D6C-E100F2E84471}" dt="2026-02-21T21:23:16.427" v="2011" actId="1076"/>
          <ac:spMkLst>
            <pc:docMk/>
            <pc:sldMk cId="3677111712" sldId="1525"/>
            <ac:spMk id="12" creationId="{7CF4D4EC-6431-3785-2E85-3CD558A64EF9}"/>
          </ac:spMkLst>
        </pc:spChg>
        <pc:spChg chg="add mod">
          <ac:chgData name="Samson Zhou" userId="be955f33642ecbf5" providerId="LiveId" clId="{18D9C49A-30F7-48FE-9D6C-E100F2E84471}" dt="2026-02-21T21:23:16.427" v="2011" actId="1076"/>
          <ac:spMkLst>
            <pc:docMk/>
            <pc:sldMk cId="3677111712" sldId="1525"/>
            <ac:spMk id="13" creationId="{14BA7903-A25C-8A97-0EEE-7DA6DF2C53FB}"/>
          </ac:spMkLst>
        </pc:spChg>
        <pc:spChg chg="add mod">
          <ac:chgData name="Samson Zhou" userId="be955f33642ecbf5" providerId="LiveId" clId="{18D9C49A-30F7-48FE-9D6C-E100F2E84471}" dt="2026-02-21T21:23:16.427" v="2011" actId="1076"/>
          <ac:spMkLst>
            <pc:docMk/>
            <pc:sldMk cId="3677111712" sldId="1525"/>
            <ac:spMk id="14" creationId="{3DCDED33-FE21-6DB8-3FFF-2D65F8228409}"/>
          </ac:spMkLst>
        </pc:spChg>
        <pc:spChg chg="add mod">
          <ac:chgData name="Samson Zhou" userId="be955f33642ecbf5" providerId="LiveId" clId="{18D9C49A-30F7-48FE-9D6C-E100F2E84471}" dt="2026-02-21T21:23:16.427" v="2011" actId="1076"/>
          <ac:spMkLst>
            <pc:docMk/>
            <pc:sldMk cId="3677111712" sldId="1525"/>
            <ac:spMk id="15" creationId="{034483A0-F9A5-CD7A-5511-E5D780432E8E}"/>
          </ac:spMkLst>
        </pc:spChg>
        <pc:spChg chg="add mod">
          <ac:chgData name="Samson Zhou" userId="be955f33642ecbf5" providerId="LiveId" clId="{18D9C49A-30F7-48FE-9D6C-E100F2E84471}" dt="2026-02-21T21:23:16.427" v="2011" actId="1076"/>
          <ac:spMkLst>
            <pc:docMk/>
            <pc:sldMk cId="3677111712" sldId="1525"/>
            <ac:spMk id="16" creationId="{FA93B5C1-7551-CCC4-F946-8CD29B6498A1}"/>
          </ac:spMkLst>
        </pc:spChg>
        <pc:spChg chg="add mod">
          <ac:chgData name="Samson Zhou" userId="be955f33642ecbf5" providerId="LiveId" clId="{18D9C49A-30F7-48FE-9D6C-E100F2E84471}" dt="2026-02-21T21:23:16.427" v="2011" actId="1076"/>
          <ac:spMkLst>
            <pc:docMk/>
            <pc:sldMk cId="3677111712" sldId="1525"/>
            <ac:spMk id="17" creationId="{6BB92A28-C6F1-A826-984F-E2D78D461709}"/>
          </ac:spMkLst>
        </pc:spChg>
        <pc:cxnChg chg="add mod">
          <ac:chgData name="Samson Zhou" userId="be955f33642ecbf5" providerId="LiveId" clId="{18D9C49A-30F7-48FE-9D6C-E100F2E84471}" dt="2026-02-21T21:23:10.195" v="2010" actId="1076"/>
          <ac:cxnSpMkLst>
            <pc:docMk/>
            <pc:sldMk cId="3677111712" sldId="1525"/>
            <ac:cxnSpMk id="5" creationId="{5E64746D-99B5-A881-2E86-558E5E682EE8}"/>
          </ac:cxnSpMkLst>
        </pc:cxnChg>
      </pc:sldChg>
      <pc:sldChg chg="add del">
        <pc:chgData name="Samson Zhou" userId="be955f33642ecbf5" providerId="LiveId" clId="{18D9C49A-30F7-48FE-9D6C-E100F2E84471}" dt="2026-02-21T21:23:21.739" v="2013" actId="47"/>
        <pc:sldMkLst>
          <pc:docMk/>
          <pc:sldMk cId="4105975308" sldId="1526"/>
        </pc:sldMkLst>
      </pc:sldChg>
      <pc:sldChg chg="modSp add del mod">
        <pc:chgData name="Samson Zhou" userId="be955f33642ecbf5" providerId="LiveId" clId="{18D9C49A-30F7-48FE-9D6C-E100F2E84471}" dt="2026-02-21T21:46:22.573" v="2758" actId="47"/>
        <pc:sldMkLst>
          <pc:docMk/>
          <pc:sldMk cId="4131003967" sldId="1527"/>
        </pc:sldMkLst>
        <pc:spChg chg="mod">
          <ac:chgData name="Samson Zhou" userId="be955f33642ecbf5" providerId="LiveId" clId="{18D9C49A-30F7-48FE-9D6C-E100F2E84471}" dt="2026-02-21T21:24:16.331" v="2082" actId="20577"/>
          <ac:spMkLst>
            <pc:docMk/>
            <pc:sldMk cId="4131003967" sldId="1527"/>
            <ac:spMk id="3" creationId="{38B30CEC-7B9C-AC35-E48A-A3372CD0C285}"/>
          </ac:spMkLst>
        </pc:spChg>
      </pc:sldChg>
      <pc:sldChg chg="add del">
        <pc:chgData name="Samson Zhou" userId="be955f33642ecbf5" providerId="LiveId" clId="{18D9C49A-30F7-48FE-9D6C-E100F2E84471}" dt="2026-02-21T21:46:22.573" v="2758" actId="47"/>
        <pc:sldMkLst>
          <pc:docMk/>
          <pc:sldMk cId="4185582794" sldId="1528"/>
        </pc:sldMkLst>
      </pc:sldChg>
      <pc:sldChg chg="modSp add del mod">
        <pc:chgData name="Samson Zhou" userId="be955f33642ecbf5" providerId="LiveId" clId="{18D9C49A-30F7-48FE-9D6C-E100F2E84471}" dt="2026-02-21T21:46:08.836" v="2756" actId="2696"/>
        <pc:sldMkLst>
          <pc:docMk/>
          <pc:sldMk cId="610895261" sldId="1529"/>
        </pc:sldMkLst>
        <pc:spChg chg="mod">
          <ac:chgData name="Samson Zhou" userId="be955f33642ecbf5" providerId="LiveId" clId="{18D9C49A-30F7-48FE-9D6C-E100F2E84471}" dt="2026-02-21T21:45:20.921" v="2715" actId="21"/>
          <ac:spMkLst>
            <pc:docMk/>
            <pc:sldMk cId="610895261" sldId="1529"/>
            <ac:spMk id="3" creationId="{5CA0A8B9-3EBE-AAD4-B134-D60960163AF6}"/>
          </ac:spMkLst>
        </pc:spChg>
      </pc:sldChg>
      <pc:sldChg chg="modSp add mod">
        <pc:chgData name="Samson Zhou" userId="be955f33642ecbf5" providerId="LiveId" clId="{18D9C49A-30F7-48FE-9D6C-E100F2E84471}" dt="2026-02-21T21:44:18.065" v="2585" actId="20577"/>
        <pc:sldMkLst>
          <pc:docMk/>
          <pc:sldMk cId="1030574380" sldId="1530"/>
        </pc:sldMkLst>
        <pc:spChg chg="mod">
          <ac:chgData name="Samson Zhou" userId="be955f33642ecbf5" providerId="LiveId" clId="{18D9C49A-30F7-48FE-9D6C-E100F2E84471}" dt="2026-02-21T21:44:18.065" v="2585" actId="20577"/>
          <ac:spMkLst>
            <pc:docMk/>
            <pc:sldMk cId="1030574380" sldId="1530"/>
            <ac:spMk id="3" creationId="{44C85183-D4F9-4DBB-8D08-C7A0DFB4B53D}"/>
          </ac:spMkLst>
        </pc:spChg>
      </pc:sldChg>
      <pc:sldChg chg="delSp modSp add del mod">
        <pc:chgData name="Samson Zhou" userId="be955f33642ecbf5" providerId="LiveId" clId="{18D9C49A-30F7-48FE-9D6C-E100F2E84471}" dt="2026-02-21T21:45:48.681" v="2751" actId="2696"/>
        <pc:sldMkLst>
          <pc:docMk/>
          <pc:sldMk cId="486421661" sldId="1531"/>
        </pc:sldMkLst>
        <pc:spChg chg="mod">
          <ac:chgData name="Samson Zhou" userId="be955f33642ecbf5" providerId="LiveId" clId="{18D9C49A-30F7-48FE-9D6C-E100F2E84471}" dt="2026-02-21T21:45:46.158" v="2750" actId="21"/>
          <ac:spMkLst>
            <pc:docMk/>
            <pc:sldMk cId="486421661" sldId="1531"/>
            <ac:spMk id="3" creationId="{A39B2D94-0768-6305-E32C-EF0AB120BC86}"/>
          </ac:spMkLst>
        </pc:spChg>
        <pc:spChg chg="del">
          <ac:chgData name="Samson Zhou" userId="be955f33642ecbf5" providerId="LiveId" clId="{18D9C49A-30F7-48FE-9D6C-E100F2E84471}" dt="2026-02-21T21:44:26.340" v="2587" actId="478"/>
          <ac:spMkLst>
            <pc:docMk/>
            <pc:sldMk cId="486421661" sldId="1531"/>
            <ac:spMk id="7" creationId="{9D5F53F8-B6F4-9DDF-23BE-C6F5C4A6580B}"/>
          </ac:spMkLst>
        </pc:spChg>
        <pc:spChg chg="del">
          <ac:chgData name="Samson Zhou" userId="be955f33642ecbf5" providerId="LiveId" clId="{18D9C49A-30F7-48FE-9D6C-E100F2E84471}" dt="2026-02-21T21:44:26.340" v="2587" actId="478"/>
          <ac:spMkLst>
            <pc:docMk/>
            <pc:sldMk cId="486421661" sldId="1531"/>
            <ac:spMk id="8" creationId="{63D9AAAD-E305-9F02-BA19-F0D97939F9C7}"/>
          </ac:spMkLst>
        </pc:spChg>
        <pc:spChg chg="del">
          <ac:chgData name="Samson Zhou" userId="be955f33642ecbf5" providerId="LiveId" clId="{18D9C49A-30F7-48FE-9D6C-E100F2E84471}" dt="2026-02-21T21:44:26.340" v="2587" actId="478"/>
          <ac:spMkLst>
            <pc:docMk/>
            <pc:sldMk cId="486421661" sldId="1531"/>
            <ac:spMk id="10" creationId="{20B9E84D-F61E-41CA-2B4C-738B629973C5}"/>
          </ac:spMkLst>
        </pc:spChg>
        <pc:spChg chg="del">
          <ac:chgData name="Samson Zhou" userId="be955f33642ecbf5" providerId="LiveId" clId="{18D9C49A-30F7-48FE-9D6C-E100F2E84471}" dt="2026-02-21T21:44:26.340" v="2587" actId="478"/>
          <ac:spMkLst>
            <pc:docMk/>
            <pc:sldMk cId="486421661" sldId="1531"/>
            <ac:spMk id="11" creationId="{CE01B63F-A8CE-9ECD-1E22-022CA303B017}"/>
          </ac:spMkLst>
        </pc:spChg>
        <pc:spChg chg="del">
          <ac:chgData name="Samson Zhou" userId="be955f33642ecbf5" providerId="LiveId" clId="{18D9C49A-30F7-48FE-9D6C-E100F2E84471}" dt="2026-02-21T21:44:26.340" v="2587" actId="478"/>
          <ac:spMkLst>
            <pc:docMk/>
            <pc:sldMk cId="486421661" sldId="1531"/>
            <ac:spMk id="12" creationId="{6CFB7738-9471-9BF8-BD8F-62D6A4A1B56A}"/>
          </ac:spMkLst>
        </pc:spChg>
        <pc:spChg chg="del">
          <ac:chgData name="Samson Zhou" userId="be955f33642ecbf5" providerId="LiveId" clId="{18D9C49A-30F7-48FE-9D6C-E100F2E84471}" dt="2026-02-21T21:44:26.340" v="2587" actId="478"/>
          <ac:spMkLst>
            <pc:docMk/>
            <pc:sldMk cId="486421661" sldId="1531"/>
            <ac:spMk id="13" creationId="{7A4C6137-7C30-EA25-81E9-5AC2415E6406}"/>
          </ac:spMkLst>
        </pc:spChg>
        <pc:spChg chg="del">
          <ac:chgData name="Samson Zhou" userId="be955f33642ecbf5" providerId="LiveId" clId="{18D9C49A-30F7-48FE-9D6C-E100F2E84471}" dt="2026-02-21T21:44:26.340" v="2587" actId="478"/>
          <ac:spMkLst>
            <pc:docMk/>
            <pc:sldMk cId="486421661" sldId="1531"/>
            <ac:spMk id="14" creationId="{93147106-6A57-9296-B457-11ECA1309984}"/>
          </ac:spMkLst>
        </pc:spChg>
        <pc:spChg chg="del">
          <ac:chgData name="Samson Zhou" userId="be955f33642ecbf5" providerId="LiveId" clId="{18D9C49A-30F7-48FE-9D6C-E100F2E84471}" dt="2026-02-21T21:44:26.340" v="2587" actId="478"/>
          <ac:spMkLst>
            <pc:docMk/>
            <pc:sldMk cId="486421661" sldId="1531"/>
            <ac:spMk id="15" creationId="{62391488-739C-932F-C82D-6CABC5552039}"/>
          </ac:spMkLst>
        </pc:spChg>
        <pc:spChg chg="del">
          <ac:chgData name="Samson Zhou" userId="be955f33642ecbf5" providerId="LiveId" clId="{18D9C49A-30F7-48FE-9D6C-E100F2E84471}" dt="2026-02-21T21:44:26.340" v="2587" actId="478"/>
          <ac:spMkLst>
            <pc:docMk/>
            <pc:sldMk cId="486421661" sldId="1531"/>
            <ac:spMk id="16" creationId="{93671F76-5D96-7756-B4F2-458165323F36}"/>
          </ac:spMkLst>
        </pc:spChg>
        <pc:spChg chg="del">
          <ac:chgData name="Samson Zhou" userId="be955f33642ecbf5" providerId="LiveId" clId="{18D9C49A-30F7-48FE-9D6C-E100F2E84471}" dt="2026-02-21T21:44:26.340" v="2587" actId="478"/>
          <ac:spMkLst>
            <pc:docMk/>
            <pc:sldMk cId="486421661" sldId="1531"/>
            <ac:spMk id="17" creationId="{DC250242-1E7B-FD7E-2BAC-BD924552AD32}"/>
          </ac:spMkLst>
        </pc:spChg>
      </pc:sldChg>
      <pc:sldChg chg="modSp add mod">
        <pc:chgData name="Samson Zhou" userId="be955f33642ecbf5" providerId="LiveId" clId="{18D9C49A-30F7-48FE-9D6C-E100F2E84471}" dt="2026-02-21T21:45:55.863" v="2755" actId="20577"/>
        <pc:sldMkLst>
          <pc:docMk/>
          <pc:sldMk cId="3161015918" sldId="1531"/>
        </pc:sldMkLst>
        <pc:spChg chg="mod">
          <ac:chgData name="Samson Zhou" userId="be955f33642ecbf5" providerId="LiveId" clId="{18D9C49A-30F7-48FE-9D6C-E100F2E84471}" dt="2026-02-21T21:45:55.863" v="2755" actId="20577"/>
          <ac:spMkLst>
            <pc:docMk/>
            <pc:sldMk cId="3161015918" sldId="1531"/>
            <ac:spMk id="3" creationId="{9EB9228E-4598-EB4E-8FA0-46D84697EA31}"/>
          </ac:spMkLst>
        </pc:spChg>
      </pc:sldChg>
      <pc:sldChg chg="delSp modSp add mod">
        <pc:chgData name="Samson Zhou" userId="be955f33642ecbf5" providerId="LiveId" clId="{18D9C49A-30F7-48FE-9D6C-E100F2E84471}" dt="2026-02-21T22:07:01.670" v="2964" actId="20577"/>
        <pc:sldMkLst>
          <pc:docMk/>
          <pc:sldMk cId="1821722954" sldId="1532"/>
        </pc:sldMkLst>
        <pc:spChg chg="mod">
          <ac:chgData name="Samson Zhou" userId="be955f33642ecbf5" providerId="LiveId" clId="{18D9C49A-30F7-48FE-9D6C-E100F2E84471}" dt="2026-02-21T22:07:01.670" v="2964" actId="20577"/>
          <ac:spMkLst>
            <pc:docMk/>
            <pc:sldMk cId="1821722954" sldId="1532"/>
            <ac:spMk id="3" creationId="{C3017AB7-F8EE-D3A4-C802-EFF14C1DAE24}"/>
          </ac:spMkLst>
        </pc:spChg>
        <pc:spChg chg="del">
          <ac:chgData name="Samson Zhou" userId="be955f33642ecbf5" providerId="LiveId" clId="{18D9C49A-30F7-48FE-9D6C-E100F2E84471}" dt="2026-02-21T21:46:36.095" v="2760" actId="478"/>
          <ac:spMkLst>
            <pc:docMk/>
            <pc:sldMk cId="1821722954" sldId="1532"/>
            <ac:spMk id="7" creationId="{66DD8FE7-34D7-BD75-DC82-4D09CA3C959E}"/>
          </ac:spMkLst>
        </pc:spChg>
        <pc:spChg chg="del">
          <ac:chgData name="Samson Zhou" userId="be955f33642ecbf5" providerId="LiveId" clId="{18D9C49A-30F7-48FE-9D6C-E100F2E84471}" dt="2026-02-21T21:46:36.095" v="2760" actId="478"/>
          <ac:spMkLst>
            <pc:docMk/>
            <pc:sldMk cId="1821722954" sldId="1532"/>
            <ac:spMk id="8" creationId="{5CD1785D-FE50-D5A8-4398-BD352D431335}"/>
          </ac:spMkLst>
        </pc:spChg>
        <pc:spChg chg="del">
          <ac:chgData name="Samson Zhou" userId="be955f33642ecbf5" providerId="LiveId" clId="{18D9C49A-30F7-48FE-9D6C-E100F2E84471}" dt="2026-02-21T21:46:36.095" v="2760" actId="478"/>
          <ac:spMkLst>
            <pc:docMk/>
            <pc:sldMk cId="1821722954" sldId="1532"/>
            <ac:spMk id="10" creationId="{6E31F3B1-37F0-73B3-5423-39ECE8F0ACD2}"/>
          </ac:spMkLst>
        </pc:spChg>
        <pc:spChg chg="del">
          <ac:chgData name="Samson Zhou" userId="be955f33642ecbf5" providerId="LiveId" clId="{18D9C49A-30F7-48FE-9D6C-E100F2E84471}" dt="2026-02-21T21:46:36.095" v="2760" actId="478"/>
          <ac:spMkLst>
            <pc:docMk/>
            <pc:sldMk cId="1821722954" sldId="1532"/>
            <ac:spMk id="11" creationId="{E214F9CB-A673-C783-096F-5D5EF45FD052}"/>
          </ac:spMkLst>
        </pc:spChg>
        <pc:spChg chg="del">
          <ac:chgData name="Samson Zhou" userId="be955f33642ecbf5" providerId="LiveId" clId="{18D9C49A-30F7-48FE-9D6C-E100F2E84471}" dt="2026-02-21T21:46:36.095" v="2760" actId="478"/>
          <ac:spMkLst>
            <pc:docMk/>
            <pc:sldMk cId="1821722954" sldId="1532"/>
            <ac:spMk id="12" creationId="{D291CED5-E3CA-0508-6349-8FBD69C89194}"/>
          </ac:spMkLst>
        </pc:spChg>
        <pc:spChg chg="del">
          <ac:chgData name="Samson Zhou" userId="be955f33642ecbf5" providerId="LiveId" clId="{18D9C49A-30F7-48FE-9D6C-E100F2E84471}" dt="2026-02-21T21:46:36.095" v="2760" actId="478"/>
          <ac:spMkLst>
            <pc:docMk/>
            <pc:sldMk cId="1821722954" sldId="1532"/>
            <ac:spMk id="13" creationId="{0291C62C-C43C-9C1F-FB46-90967D959E90}"/>
          </ac:spMkLst>
        </pc:spChg>
        <pc:spChg chg="del">
          <ac:chgData name="Samson Zhou" userId="be955f33642ecbf5" providerId="LiveId" clId="{18D9C49A-30F7-48FE-9D6C-E100F2E84471}" dt="2026-02-21T21:46:36.095" v="2760" actId="478"/>
          <ac:spMkLst>
            <pc:docMk/>
            <pc:sldMk cId="1821722954" sldId="1532"/>
            <ac:spMk id="14" creationId="{FFDEA785-A77A-0BCA-D3ED-66DDDFC64591}"/>
          </ac:spMkLst>
        </pc:spChg>
        <pc:spChg chg="del">
          <ac:chgData name="Samson Zhou" userId="be955f33642ecbf5" providerId="LiveId" clId="{18D9C49A-30F7-48FE-9D6C-E100F2E84471}" dt="2026-02-21T21:46:36.095" v="2760" actId="478"/>
          <ac:spMkLst>
            <pc:docMk/>
            <pc:sldMk cId="1821722954" sldId="1532"/>
            <ac:spMk id="15" creationId="{3F4D8D5F-D269-9C63-7991-BB039FE2DEAE}"/>
          </ac:spMkLst>
        </pc:spChg>
        <pc:spChg chg="del">
          <ac:chgData name="Samson Zhou" userId="be955f33642ecbf5" providerId="LiveId" clId="{18D9C49A-30F7-48FE-9D6C-E100F2E84471}" dt="2026-02-21T21:46:36.095" v="2760" actId="478"/>
          <ac:spMkLst>
            <pc:docMk/>
            <pc:sldMk cId="1821722954" sldId="1532"/>
            <ac:spMk id="16" creationId="{D88ECAEF-1337-7DF2-6434-BEAD7CBC2FE0}"/>
          </ac:spMkLst>
        </pc:spChg>
        <pc:spChg chg="del">
          <ac:chgData name="Samson Zhou" userId="be955f33642ecbf5" providerId="LiveId" clId="{18D9C49A-30F7-48FE-9D6C-E100F2E84471}" dt="2026-02-21T21:46:36.095" v="2760" actId="478"/>
          <ac:spMkLst>
            <pc:docMk/>
            <pc:sldMk cId="1821722954" sldId="1532"/>
            <ac:spMk id="17" creationId="{137B3CB4-D362-57D9-B5BB-E9C4EBB9CD78}"/>
          </ac:spMkLst>
        </pc:spChg>
      </pc:sldChg>
      <pc:sldChg chg="add del">
        <pc:chgData name="Samson Zhou" userId="be955f33642ecbf5" providerId="LiveId" clId="{18D9C49A-30F7-48FE-9D6C-E100F2E84471}" dt="2026-02-21T21:46:22.573" v="2758" actId="47"/>
        <pc:sldMkLst>
          <pc:docMk/>
          <pc:sldMk cId="3662469693" sldId="1532"/>
        </pc:sldMkLst>
      </pc:sldChg>
      <pc:sldChg chg="modSp add del mod">
        <pc:chgData name="Samson Zhou" userId="be955f33642ecbf5" providerId="LiveId" clId="{18D9C49A-30F7-48FE-9D6C-E100F2E84471}" dt="2026-02-21T22:13:28.906" v="3074" actId="2696"/>
        <pc:sldMkLst>
          <pc:docMk/>
          <pc:sldMk cId="344635587" sldId="1533"/>
        </pc:sldMkLst>
        <pc:spChg chg="mod">
          <ac:chgData name="Samson Zhou" userId="be955f33642ecbf5" providerId="LiveId" clId="{18D9C49A-30F7-48FE-9D6C-E100F2E84471}" dt="2026-02-21T22:11:32.469" v="3007" actId="20577"/>
          <ac:spMkLst>
            <pc:docMk/>
            <pc:sldMk cId="344635587" sldId="1533"/>
            <ac:spMk id="2" creationId="{42142296-09D1-859E-D993-972496F1A36E}"/>
          </ac:spMkLst>
        </pc:spChg>
        <pc:spChg chg="mod">
          <ac:chgData name="Samson Zhou" userId="be955f33642ecbf5" providerId="LiveId" clId="{18D9C49A-30F7-48FE-9D6C-E100F2E84471}" dt="2026-02-21T22:13:15.877" v="3073" actId="20577"/>
          <ac:spMkLst>
            <pc:docMk/>
            <pc:sldMk cId="344635587" sldId="1533"/>
            <ac:spMk id="3" creationId="{B10B23EC-8C75-5C66-F168-2516EA77C346}"/>
          </ac:spMkLst>
        </pc:spChg>
      </pc:sldChg>
      <pc:sldChg chg="add del mod modShow">
        <pc:chgData name="Samson Zhou" userId="be955f33642ecbf5" providerId="LiveId" clId="{18D9C49A-30F7-48FE-9D6C-E100F2E84471}" dt="2026-02-21T22:15:53.679" v="3116" actId="2696"/>
        <pc:sldMkLst>
          <pc:docMk/>
          <pc:sldMk cId="3690886109" sldId="1533"/>
        </pc:sldMkLst>
      </pc:sldChg>
      <pc:sldChg chg="add">
        <pc:chgData name="Samson Zhou" userId="be955f33642ecbf5" providerId="LiveId" clId="{18D9C49A-30F7-48FE-9D6C-E100F2E84471}" dt="2026-02-21T22:15:56.207" v="3117"/>
        <pc:sldMkLst>
          <pc:docMk/>
          <pc:sldMk cId="3900653699" sldId="1533"/>
        </pc:sldMkLst>
      </pc:sldChg>
      <pc:sldChg chg="modSp add mod">
        <pc:chgData name="Samson Zhou" userId="be955f33642ecbf5" providerId="LiveId" clId="{18D9C49A-30F7-48FE-9D6C-E100F2E84471}" dt="2026-02-21T22:15:01.716" v="3112" actId="20577"/>
        <pc:sldMkLst>
          <pc:docMk/>
          <pc:sldMk cId="4083785842" sldId="1534"/>
        </pc:sldMkLst>
        <pc:spChg chg="mod">
          <ac:chgData name="Samson Zhou" userId="be955f33642ecbf5" providerId="LiveId" clId="{18D9C49A-30F7-48FE-9D6C-E100F2E84471}" dt="2026-02-21T22:15:01.716" v="3112" actId="20577"/>
          <ac:spMkLst>
            <pc:docMk/>
            <pc:sldMk cId="4083785842" sldId="1534"/>
            <ac:spMk id="3" creationId="{29DF767C-B24E-5517-50A5-2AF1ED9351A2}"/>
          </ac:spMkLst>
        </pc:spChg>
      </pc:sldChg>
      <pc:sldChg chg="modSp add mod">
        <pc:chgData name="Samson Zhou" userId="be955f33642ecbf5" providerId="LiveId" clId="{18D9C49A-30F7-48FE-9D6C-E100F2E84471}" dt="2026-02-21T22:26:35.178" v="3349" actId="20577"/>
        <pc:sldMkLst>
          <pc:docMk/>
          <pc:sldMk cId="3830687296" sldId="1535"/>
        </pc:sldMkLst>
        <pc:spChg chg="mod">
          <ac:chgData name="Samson Zhou" userId="be955f33642ecbf5" providerId="LiveId" clId="{18D9C49A-30F7-48FE-9D6C-E100F2E84471}" dt="2026-02-21T22:26:35.178" v="3349" actId="20577"/>
          <ac:spMkLst>
            <pc:docMk/>
            <pc:sldMk cId="3830687296" sldId="1535"/>
            <ac:spMk id="3" creationId="{E396C762-BC54-931E-179D-6A09C9700F6E}"/>
          </ac:spMkLst>
        </pc:spChg>
      </pc:sldChg>
      <pc:sldChg chg="modSp add mod">
        <pc:chgData name="Samson Zhou" userId="be955f33642ecbf5" providerId="LiveId" clId="{18D9C49A-30F7-48FE-9D6C-E100F2E84471}" dt="2026-02-22T02:48:06.964" v="4909" actId="207"/>
        <pc:sldMkLst>
          <pc:docMk/>
          <pc:sldMk cId="1337392052" sldId="1536"/>
        </pc:sldMkLst>
        <pc:spChg chg="mod">
          <ac:chgData name="Samson Zhou" userId="be955f33642ecbf5" providerId="LiveId" clId="{18D9C49A-30F7-48FE-9D6C-E100F2E84471}" dt="2026-02-22T02:48:06.964" v="4909" actId="207"/>
          <ac:spMkLst>
            <pc:docMk/>
            <pc:sldMk cId="1337392052" sldId="1536"/>
            <ac:spMk id="3" creationId="{C93FA738-089C-C1A8-E27D-9C312AFDF364}"/>
          </ac:spMkLst>
        </pc:spChg>
      </pc:sldChg>
      <pc:sldChg chg="addSp modSp add mod ord">
        <pc:chgData name="Samson Zhou" userId="be955f33642ecbf5" providerId="LiveId" clId="{18D9C49A-30F7-48FE-9D6C-E100F2E84471}" dt="2026-02-22T02:52:03.877" v="5116"/>
        <pc:sldMkLst>
          <pc:docMk/>
          <pc:sldMk cId="2498242163" sldId="1537"/>
        </pc:sldMkLst>
        <pc:spChg chg="mod">
          <ac:chgData name="Samson Zhou" userId="be955f33642ecbf5" providerId="LiveId" clId="{18D9C49A-30F7-48FE-9D6C-E100F2E84471}" dt="2026-02-22T02:52:03.877" v="5116"/>
          <ac:spMkLst>
            <pc:docMk/>
            <pc:sldMk cId="2498242163" sldId="1537"/>
            <ac:spMk id="2" creationId="{FEE76FD5-025F-8A07-8535-1586E8221EF7}"/>
          </ac:spMkLst>
        </pc:spChg>
        <pc:spChg chg="mod">
          <ac:chgData name="Samson Zhou" userId="be955f33642ecbf5" providerId="LiveId" clId="{18D9C49A-30F7-48FE-9D6C-E100F2E84471}" dt="2026-02-22T02:40:47.498" v="4641"/>
          <ac:spMkLst>
            <pc:docMk/>
            <pc:sldMk cId="2498242163" sldId="1537"/>
            <ac:spMk id="3" creationId="{23130AD6-1623-1AE9-8C37-576FE766272D}"/>
          </ac:spMkLst>
        </pc:spChg>
        <pc:spChg chg="add mod">
          <ac:chgData name="Samson Zhou" userId="be955f33642ecbf5" providerId="LiveId" clId="{18D9C49A-30F7-48FE-9D6C-E100F2E84471}" dt="2026-02-21T22:41:10.409" v="3751" actId="1076"/>
          <ac:spMkLst>
            <pc:docMk/>
            <pc:sldMk cId="2498242163" sldId="1537"/>
            <ac:spMk id="5" creationId="{532F8A70-F5F5-544E-C833-CEA090240BD2}"/>
          </ac:spMkLst>
        </pc:spChg>
        <pc:spChg chg="add mod">
          <ac:chgData name="Samson Zhou" userId="be955f33642ecbf5" providerId="LiveId" clId="{18D9C49A-30F7-48FE-9D6C-E100F2E84471}" dt="2026-02-22T02:16:50.163" v="3823" actId="1076"/>
          <ac:spMkLst>
            <pc:docMk/>
            <pc:sldMk cId="2498242163" sldId="1537"/>
            <ac:spMk id="6" creationId="{4F762C1D-023C-7BD2-C531-28B2A2A97ECD}"/>
          </ac:spMkLst>
        </pc:spChg>
      </pc:sldChg>
      <pc:sldChg chg="delSp modSp add mod ord">
        <pc:chgData name="Samson Zhou" userId="be955f33642ecbf5" providerId="LiveId" clId="{18D9C49A-30F7-48FE-9D6C-E100F2E84471}" dt="2026-02-22T02:48:50.003" v="4982" actId="207"/>
        <pc:sldMkLst>
          <pc:docMk/>
          <pc:sldMk cId="1339817448" sldId="1538"/>
        </pc:sldMkLst>
        <pc:spChg chg="mod">
          <ac:chgData name="Samson Zhou" userId="be955f33642ecbf5" providerId="LiveId" clId="{18D9C49A-30F7-48FE-9D6C-E100F2E84471}" dt="2026-02-22T02:17:33.128" v="3850" actId="20577"/>
          <ac:spMkLst>
            <pc:docMk/>
            <pc:sldMk cId="1339817448" sldId="1538"/>
            <ac:spMk id="2" creationId="{40E9EE66-9E40-80B3-0BE1-E89562EB3CC9}"/>
          </ac:spMkLst>
        </pc:spChg>
        <pc:spChg chg="mod">
          <ac:chgData name="Samson Zhou" userId="be955f33642ecbf5" providerId="LiveId" clId="{18D9C49A-30F7-48FE-9D6C-E100F2E84471}" dt="2026-02-22T02:48:50.003" v="4982" actId="207"/>
          <ac:spMkLst>
            <pc:docMk/>
            <pc:sldMk cId="1339817448" sldId="1538"/>
            <ac:spMk id="3" creationId="{FB72C5DB-0A58-CAF9-3D67-4CC7CFF6050D}"/>
          </ac:spMkLst>
        </pc:spChg>
        <pc:spChg chg="del mod">
          <ac:chgData name="Samson Zhou" userId="be955f33642ecbf5" providerId="LiveId" clId="{18D9C49A-30F7-48FE-9D6C-E100F2E84471}" dt="2026-02-22T02:21:19.352" v="4130" actId="478"/>
          <ac:spMkLst>
            <pc:docMk/>
            <pc:sldMk cId="1339817448" sldId="1538"/>
            <ac:spMk id="5" creationId="{B60A11B8-BCEC-9E07-715F-B12063D03F91}"/>
          </ac:spMkLst>
        </pc:spChg>
        <pc:spChg chg="del">
          <ac:chgData name="Samson Zhou" userId="be955f33642ecbf5" providerId="LiveId" clId="{18D9C49A-30F7-48FE-9D6C-E100F2E84471}" dt="2026-02-22T02:21:17.975" v="4129" actId="478"/>
          <ac:spMkLst>
            <pc:docMk/>
            <pc:sldMk cId="1339817448" sldId="1538"/>
            <ac:spMk id="6" creationId="{1204118B-7EC5-76F5-5FDB-B00074D41C11}"/>
          </ac:spMkLst>
        </pc:spChg>
      </pc:sldChg>
      <pc:sldChg chg="addSp modSp add mod">
        <pc:chgData name="Samson Zhou" userId="be955f33642ecbf5" providerId="LiveId" clId="{18D9C49A-30F7-48FE-9D6C-E100F2E84471}" dt="2026-02-22T02:51:46.021" v="5107" actId="20577"/>
        <pc:sldMkLst>
          <pc:docMk/>
          <pc:sldMk cId="680827285" sldId="1539"/>
        </pc:sldMkLst>
        <pc:spChg chg="mod">
          <ac:chgData name="Samson Zhou" userId="be955f33642ecbf5" providerId="LiveId" clId="{18D9C49A-30F7-48FE-9D6C-E100F2E84471}" dt="2026-02-22T02:51:46.021" v="5107" actId="20577"/>
          <ac:spMkLst>
            <pc:docMk/>
            <pc:sldMk cId="680827285" sldId="1539"/>
            <ac:spMk id="2" creationId="{758ED861-AF4E-48DB-751B-D3DB5EA4CF84}"/>
          </ac:spMkLst>
        </pc:spChg>
        <pc:spChg chg="mod">
          <ac:chgData name="Samson Zhou" userId="be955f33642ecbf5" providerId="LiveId" clId="{18D9C49A-30F7-48FE-9D6C-E100F2E84471}" dt="2026-02-22T02:48:46.214" v="4981" actId="207"/>
          <ac:spMkLst>
            <pc:docMk/>
            <pc:sldMk cId="680827285" sldId="1539"/>
            <ac:spMk id="3" creationId="{ADC5F51D-2B6C-BF24-F4B2-1D6B102F1F72}"/>
          </ac:spMkLst>
        </pc:spChg>
        <pc:spChg chg="add mod">
          <ac:chgData name="Samson Zhou" userId="be955f33642ecbf5" providerId="LiveId" clId="{18D9C49A-30F7-48FE-9D6C-E100F2E84471}" dt="2026-02-22T02:44:49.558" v="4763" actId="1076"/>
          <ac:spMkLst>
            <pc:docMk/>
            <pc:sldMk cId="680827285" sldId="1539"/>
            <ac:spMk id="5" creationId="{9C4E7428-C6D0-B414-5E2E-7C2F38B296CD}"/>
          </ac:spMkLst>
        </pc:spChg>
        <pc:spChg chg="add mod">
          <ac:chgData name="Samson Zhou" userId="be955f33642ecbf5" providerId="LiveId" clId="{18D9C49A-30F7-48FE-9D6C-E100F2E84471}" dt="2026-02-22T02:44:51.966" v="4764" actId="1076"/>
          <ac:spMkLst>
            <pc:docMk/>
            <pc:sldMk cId="680827285" sldId="1539"/>
            <ac:spMk id="6" creationId="{F8BB3816-2695-8E26-63E0-C56A7E9AEE5F}"/>
          </ac:spMkLst>
        </pc:spChg>
        <pc:spChg chg="add mod">
          <ac:chgData name="Samson Zhou" userId="be955f33642ecbf5" providerId="LiveId" clId="{18D9C49A-30F7-48FE-9D6C-E100F2E84471}" dt="2026-02-22T02:47:14.865" v="4900" actId="1076"/>
          <ac:spMkLst>
            <pc:docMk/>
            <pc:sldMk cId="680827285" sldId="1539"/>
            <ac:spMk id="8" creationId="{1B40D9A4-255C-A289-BCDE-FF67C5A1AC19}"/>
          </ac:spMkLst>
        </pc:spChg>
      </pc:sldChg>
      <pc:sldChg chg="addSp delSp modSp add mod">
        <pc:chgData name="Samson Zhou" userId="be955f33642ecbf5" providerId="LiveId" clId="{18D9C49A-30F7-48FE-9D6C-E100F2E84471}" dt="2026-02-22T02:51:49.581" v="5115" actId="20577"/>
        <pc:sldMkLst>
          <pc:docMk/>
          <pc:sldMk cId="2581331189" sldId="1540"/>
        </pc:sldMkLst>
        <pc:spChg chg="mod">
          <ac:chgData name="Samson Zhou" userId="be955f33642ecbf5" providerId="LiveId" clId="{18D9C49A-30F7-48FE-9D6C-E100F2E84471}" dt="2026-02-22T02:51:49.581" v="5115" actId="20577"/>
          <ac:spMkLst>
            <pc:docMk/>
            <pc:sldMk cId="2581331189" sldId="1540"/>
            <ac:spMk id="2" creationId="{22649C82-6AEA-C968-AA4A-23DE0C9747F3}"/>
          </ac:spMkLst>
        </pc:spChg>
        <pc:spChg chg="add del mod">
          <ac:chgData name="Samson Zhou" userId="be955f33642ecbf5" providerId="LiveId" clId="{18D9C49A-30F7-48FE-9D6C-E100F2E84471}" dt="2026-02-22T02:51:31.092" v="5099" actId="20577"/>
          <ac:spMkLst>
            <pc:docMk/>
            <pc:sldMk cId="2581331189" sldId="1540"/>
            <ac:spMk id="3" creationId="{59CD581B-C397-3869-8E4E-5EFABDF07E4D}"/>
          </ac:spMkLst>
        </pc:spChg>
        <pc:spChg chg="del mod">
          <ac:chgData name="Samson Zhou" userId="be955f33642ecbf5" providerId="LiveId" clId="{18D9C49A-30F7-48FE-9D6C-E100F2E84471}" dt="2026-02-22T02:49:43.792" v="4985" actId="478"/>
          <ac:spMkLst>
            <pc:docMk/>
            <pc:sldMk cId="2581331189" sldId="1540"/>
            <ac:spMk id="5" creationId="{0549D155-E53E-D49A-B9DA-0FA9F79E5BD4}"/>
          </ac:spMkLst>
        </pc:spChg>
        <pc:spChg chg="del">
          <ac:chgData name="Samson Zhou" userId="be955f33642ecbf5" providerId="LiveId" clId="{18D9C49A-30F7-48FE-9D6C-E100F2E84471}" dt="2026-02-22T02:49:46.148" v="4986" actId="478"/>
          <ac:spMkLst>
            <pc:docMk/>
            <pc:sldMk cId="2581331189" sldId="1540"/>
            <ac:spMk id="6" creationId="{F5BAFAFB-9EB3-DF13-D6BA-AC863899C1C4}"/>
          </ac:spMkLst>
        </pc:spChg>
        <pc:spChg chg="del">
          <ac:chgData name="Samson Zhou" userId="be955f33642ecbf5" providerId="LiveId" clId="{18D9C49A-30F7-48FE-9D6C-E100F2E84471}" dt="2026-02-22T02:49:47.220" v="4987" actId="478"/>
          <ac:spMkLst>
            <pc:docMk/>
            <pc:sldMk cId="2581331189" sldId="1540"/>
            <ac:spMk id="8" creationId="{3623920E-A9E7-5D89-5DC0-7566E5CEF00B}"/>
          </ac:spMkLst>
        </pc:spChg>
        <pc:picChg chg="add del mod ord">
          <ac:chgData name="Samson Zhou" userId="be955f33642ecbf5" providerId="LiveId" clId="{18D9C49A-30F7-48FE-9D6C-E100F2E84471}" dt="2026-02-22T02:50:04.743" v="4990" actId="22"/>
          <ac:picMkLst>
            <pc:docMk/>
            <pc:sldMk cId="2581331189" sldId="1540"/>
            <ac:picMk id="7" creationId="{948E4F9C-1A4E-1E7C-0310-C468EE4D6993}"/>
          </ac:picMkLst>
        </pc:picChg>
        <pc:picChg chg="add mod ord">
          <ac:chgData name="Samson Zhou" userId="be955f33642ecbf5" providerId="LiveId" clId="{18D9C49A-30F7-48FE-9D6C-E100F2E84471}" dt="2026-02-22T02:50:20.212" v="5017" actId="1076"/>
          <ac:picMkLst>
            <pc:docMk/>
            <pc:sldMk cId="2581331189" sldId="1540"/>
            <ac:picMk id="10" creationId="{D022F984-BF40-3FAD-C7D2-FC21C71A28B6}"/>
          </ac:picMkLst>
        </pc:picChg>
      </pc:sldChg>
      <pc:sldChg chg="addSp delSp modSp add mod">
        <pc:chgData name="Samson Zhou" userId="be955f33642ecbf5" providerId="LiveId" clId="{18D9C49A-30F7-48FE-9D6C-E100F2E84471}" dt="2026-02-22T02:59:53.331" v="5441" actId="1076"/>
        <pc:sldMkLst>
          <pc:docMk/>
          <pc:sldMk cId="2582815053" sldId="1541"/>
        </pc:sldMkLst>
        <pc:spChg chg="mod">
          <ac:chgData name="Samson Zhou" userId="be955f33642ecbf5" providerId="LiveId" clId="{18D9C49A-30F7-48FE-9D6C-E100F2E84471}" dt="2026-02-22T02:59:53.331" v="5441" actId="1076"/>
          <ac:spMkLst>
            <pc:docMk/>
            <pc:sldMk cId="2582815053" sldId="1541"/>
            <ac:spMk id="3" creationId="{BE05082F-C81D-A05E-00CF-70C2E8589544}"/>
          </ac:spMkLst>
        </pc:spChg>
        <pc:spChg chg="add mod">
          <ac:chgData name="Samson Zhou" userId="be955f33642ecbf5" providerId="LiveId" clId="{18D9C49A-30F7-48FE-9D6C-E100F2E84471}" dt="2026-02-22T02:59:34.976" v="5439" actId="1076"/>
          <ac:spMkLst>
            <pc:docMk/>
            <pc:sldMk cId="2582815053" sldId="1541"/>
            <ac:spMk id="5" creationId="{78C9C09C-13D4-9D07-EC34-08B1584DC23D}"/>
          </ac:spMkLst>
        </pc:spChg>
        <pc:spChg chg="add mod">
          <ac:chgData name="Samson Zhou" userId="be955f33642ecbf5" providerId="LiveId" clId="{18D9C49A-30F7-48FE-9D6C-E100F2E84471}" dt="2026-02-22T02:59:34.976" v="5439" actId="1076"/>
          <ac:spMkLst>
            <pc:docMk/>
            <pc:sldMk cId="2582815053" sldId="1541"/>
            <ac:spMk id="6" creationId="{05BC8706-7713-E2FC-D12C-23B33FB26DA2}"/>
          </ac:spMkLst>
        </pc:spChg>
        <pc:spChg chg="add mod">
          <ac:chgData name="Samson Zhou" userId="be955f33642ecbf5" providerId="LiveId" clId="{18D9C49A-30F7-48FE-9D6C-E100F2E84471}" dt="2026-02-22T02:59:34.976" v="5439" actId="1076"/>
          <ac:spMkLst>
            <pc:docMk/>
            <pc:sldMk cId="2582815053" sldId="1541"/>
            <ac:spMk id="7" creationId="{79220E0C-8C1C-3F77-C984-46616D30715B}"/>
          </ac:spMkLst>
        </pc:spChg>
        <pc:spChg chg="add mod">
          <ac:chgData name="Samson Zhou" userId="be955f33642ecbf5" providerId="LiveId" clId="{18D9C49A-30F7-48FE-9D6C-E100F2E84471}" dt="2026-02-22T02:59:34.976" v="5439" actId="1076"/>
          <ac:spMkLst>
            <pc:docMk/>
            <pc:sldMk cId="2582815053" sldId="1541"/>
            <ac:spMk id="8" creationId="{44C7B3B8-B635-0DE6-D22E-25B1E51800E2}"/>
          </ac:spMkLst>
        </pc:spChg>
        <pc:spChg chg="add mod">
          <ac:chgData name="Samson Zhou" userId="be955f33642ecbf5" providerId="LiveId" clId="{18D9C49A-30F7-48FE-9D6C-E100F2E84471}" dt="2026-02-22T02:59:34.976" v="5439" actId="1076"/>
          <ac:spMkLst>
            <pc:docMk/>
            <pc:sldMk cId="2582815053" sldId="1541"/>
            <ac:spMk id="9" creationId="{0F4937D6-A274-A066-57A7-B05167ECCDEC}"/>
          </ac:spMkLst>
        </pc:spChg>
        <pc:spChg chg="add mod">
          <ac:chgData name="Samson Zhou" userId="be955f33642ecbf5" providerId="LiveId" clId="{18D9C49A-30F7-48FE-9D6C-E100F2E84471}" dt="2026-02-22T02:59:34.976" v="5439" actId="1076"/>
          <ac:spMkLst>
            <pc:docMk/>
            <pc:sldMk cId="2582815053" sldId="1541"/>
            <ac:spMk id="11" creationId="{D72AA73D-B349-C8DB-72BE-5864C5B1DE1E}"/>
          </ac:spMkLst>
        </pc:spChg>
        <pc:spChg chg="add mod">
          <ac:chgData name="Samson Zhou" userId="be955f33642ecbf5" providerId="LiveId" clId="{18D9C49A-30F7-48FE-9D6C-E100F2E84471}" dt="2026-02-22T02:59:34.976" v="5439" actId="1076"/>
          <ac:spMkLst>
            <pc:docMk/>
            <pc:sldMk cId="2582815053" sldId="1541"/>
            <ac:spMk id="12" creationId="{8BE468C9-8557-0435-FB01-78741F02EE96}"/>
          </ac:spMkLst>
        </pc:spChg>
        <pc:spChg chg="add mod">
          <ac:chgData name="Samson Zhou" userId="be955f33642ecbf5" providerId="LiveId" clId="{18D9C49A-30F7-48FE-9D6C-E100F2E84471}" dt="2026-02-22T02:59:34.976" v="5439" actId="1076"/>
          <ac:spMkLst>
            <pc:docMk/>
            <pc:sldMk cId="2582815053" sldId="1541"/>
            <ac:spMk id="13" creationId="{71B67143-BD74-02B4-F717-0CEF412E99CB}"/>
          </ac:spMkLst>
        </pc:spChg>
        <pc:spChg chg="add mod">
          <ac:chgData name="Samson Zhou" userId="be955f33642ecbf5" providerId="LiveId" clId="{18D9C49A-30F7-48FE-9D6C-E100F2E84471}" dt="2026-02-22T02:59:42.751" v="5440" actId="1076"/>
          <ac:spMkLst>
            <pc:docMk/>
            <pc:sldMk cId="2582815053" sldId="1541"/>
            <ac:spMk id="14" creationId="{DABBB125-D74F-7BAE-8CC1-685FDA4CF57D}"/>
          </ac:spMkLst>
        </pc:spChg>
        <pc:spChg chg="add mod">
          <ac:chgData name="Samson Zhou" userId="be955f33642ecbf5" providerId="LiveId" clId="{18D9C49A-30F7-48FE-9D6C-E100F2E84471}" dt="2026-02-22T02:59:34.976" v="5439" actId="1076"/>
          <ac:spMkLst>
            <pc:docMk/>
            <pc:sldMk cId="2582815053" sldId="1541"/>
            <ac:spMk id="15" creationId="{CD546892-43CC-0F80-0F62-4677A9616508}"/>
          </ac:spMkLst>
        </pc:spChg>
        <pc:picChg chg="del">
          <ac:chgData name="Samson Zhou" userId="be955f33642ecbf5" providerId="LiveId" clId="{18D9C49A-30F7-48FE-9D6C-E100F2E84471}" dt="2026-02-22T02:52:48.431" v="5118" actId="478"/>
          <ac:picMkLst>
            <pc:docMk/>
            <pc:sldMk cId="2582815053" sldId="1541"/>
            <ac:picMk id="10" creationId="{7F66327D-30C5-9D7F-B760-EAB1FB17CE85}"/>
          </ac:picMkLst>
        </pc:picChg>
      </pc:sldChg>
      <pc:sldChg chg="addSp delSp modSp add mod">
        <pc:chgData name="Samson Zhou" userId="be955f33642ecbf5" providerId="LiveId" clId="{18D9C49A-30F7-48FE-9D6C-E100F2E84471}" dt="2026-02-22T02:55:28.999" v="5155"/>
        <pc:sldMkLst>
          <pc:docMk/>
          <pc:sldMk cId="3928336136" sldId="1542"/>
        </pc:sldMkLst>
        <pc:spChg chg="del">
          <ac:chgData name="Samson Zhou" userId="be955f33642ecbf5" providerId="LiveId" clId="{18D9C49A-30F7-48FE-9D6C-E100F2E84471}" dt="2026-02-22T02:55:12.429" v="5148" actId="478"/>
          <ac:spMkLst>
            <pc:docMk/>
            <pc:sldMk cId="3928336136" sldId="1542"/>
            <ac:spMk id="2" creationId="{E78FB7BF-B794-9675-2155-6BE64AE8EE29}"/>
          </ac:spMkLst>
        </pc:spChg>
        <pc:spChg chg="del">
          <ac:chgData name="Samson Zhou" userId="be955f33642ecbf5" providerId="LiveId" clId="{18D9C49A-30F7-48FE-9D6C-E100F2E84471}" dt="2026-02-22T02:53:03.681" v="5120" actId="478"/>
          <ac:spMkLst>
            <pc:docMk/>
            <pc:sldMk cId="3928336136" sldId="1542"/>
            <ac:spMk id="3" creationId="{E82319D0-D34A-BDB5-A3B5-1F0E2809D731}"/>
          </ac:spMkLst>
        </pc:spChg>
        <pc:spChg chg="add del mod">
          <ac:chgData name="Samson Zhou" userId="be955f33642ecbf5" providerId="LiveId" clId="{18D9C49A-30F7-48FE-9D6C-E100F2E84471}" dt="2026-02-22T02:53:05.601" v="5121" actId="478"/>
          <ac:spMkLst>
            <pc:docMk/>
            <pc:sldMk cId="3928336136" sldId="1542"/>
            <ac:spMk id="5" creationId="{C90FD43A-6E6E-6399-D85B-574FB1E0E3FA}"/>
          </ac:spMkLst>
        </pc:spChg>
        <pc:spChg chg="add mod">
          <ac:chgData name="Samson Zhou" userId="be955f33642ecbf5" providerId="LiveId" clId="{18D9C49A-30F7-48FE-9D6C-E100F2E84471}" dt="2026-02-22T02:55:28.999" v="5155"/>
          <ac:spMkLst>
            <pc:docMk/>
            <pc:sldMk cId="3928336136" sldId="1542"/>
            <ac:spMk id="9" creationId="{D051629F-0599-5348-6F8F-913B518E0490}"/>
          </ac:spMkLst>
        </pc:spChg>
        <pc:spChg chg="add del mod">
          <ac:chgData name="Samson Zhou" userId="be955f33642ecbf5" providerId="LiveId" clId="{18D9C49A-30F7-48FE-9D6C-E100F2E84471}" dt="2026-02-22T02:55:14.279" v="5149" actId="478"/>
          <ac:spMkLst>
            <pc:docMk/>
            <pc:sldMk cId="3928336136" sldId="1542"/>
            <ac:spMk id="11" creationId="{723852A1-CE6F-BF5D-C906-F8C2EB35EFF7}"/>
          </ac:spMkLst>
        </pc:spChg>
        <pc:picChg chg="add mod">
          <ac:chgData name="Samson Zhou" userId="be955f33642ecbf5" providerId="LiveId" clId="{18D9C49A-30F7-48FE-9D6C-E100F2E84471}" dt="2026-02-22T02:55:21.846" v="5152" actId="1076"/>
          <ac:picMkLst>
            <pc:docMk/>
            <pc:sldMk cId="3928336136" sldId="1542"/>
            <ac:picMk id="7" creationId="{0C75B320-C81D-1C81-E165-68491FA3D240}"/>
          </ac:picMkLst>
        </pc:picChg>
      </pc:sldChg>
      <pc:sldChg chg="delSp modSp add mod">
        <pc:chgData name="Samson Zhou" userId="be955f33642ecbf5" providerId="LiveId" clId="{18D9C49A-30F7-48FE-9D6C-E100F2E84471}" dt="2026-02-22T03:12:02.795" v="6091" actId="20577"/>
        <pc:sldMkLst>
          <pc:docMk/>
          <pc:sldMk cId="848329164" sldId="1543"/>
        </pc:sldMkLst>
        <pc:spChg chg="mod">
          <ac:chgData name="Samson Zhou" userId="be955f33642ecbf5" providerId="LiveId" clId="{18D9C49A-30F7-48FE-9D6C-E100F2E84471}" dt="2026-02-22T03:00:42.565" v="5465" actId="20577"/>
          <ac:spMkLst>
            <pc:docMk/>
            <pc:sldMk cId="848329164" sldId="1543"/>
            <ac:spMk id="2" creationId="{3DEF07BB-EEB8-4507-AF3E-3A3221EA1634}"/>
          </ac:spMkLst>
        </pc:spChg>
        <pc:spChg chg="mod">
          <ac:chgData name="Samson Zhou" userId="be955f33642ecbf5" providerId="LiveId" clId="{18D9C49A-30F7-48FE-9D6C-E100F2E84471}" dt="2026-02-22T03:12:02.795" v="6091" actId="20577"/>
          <ac:spMkLst>
            <pc:docMk/>
            <pc:sldMk cId="848329164" sldId="1543"/>
            <ac:spMk id="3" creationId="{6D76D9A5-6A99-C2AA-2D35-EC16AA2AD6BE}"/>
          </ac:spMkLst>
        </pc:spChg>
        <pc:spChg chg="del">
          <ac:chgData name="Samson Zhou" userId="be955f33642ecbf5" providerId="LiveId" clId="{18D9C49A-30F7-48FE-9D6C-E100F2E84471}" dt="2026-02-22T03:01:09.339" v="5488" actId="478"/>
          <ac:spMkLst>
            <pc:docMk/>
            <pc:sldMk cId="848329164" sldId="1543"/>
            <ac:spMk id="5" creationId="{CA414CE8-EBC3-7141-5524-2690993092AF}"/>
          </ac:spMkLst>
        </pc:spChg>
        <pc:spChg chg="del">
          <ac:chgData name="Samson Zhou" userId="be955f33642ecbf5" providerId="LiveId" clId="{18D9C49A-30F7-48FE-9D6C-E100F2E84471}" dt="2026-02-22T03:01:09.339" v="5488" actId="478"/>
          <ac:spMkLst>
            <pc:docMk/>
            <pc:sldMk cId="848329164" sldId="1543"/>
            <ac:spMk id="6" creationId="{EF003278-DFA1-4BF2-13BA-5AED2BD3622A}"/>
          </ac:spMkLst>
        </pc:spChg>
        <pc:spChg chg="del">
          <ac:chgData name="Samson Zhou" userId="be955f33642ecbf5" providerId="LiveId" clId="{18D9C49A-30F7-48FE-9D6C-E100F2E84471}" dt="2026-02-22T03:01:09.339" v="5488" actId="478"/>
          <ac:spMkLst>
            <pc:docMk/>
            <pc:sldMk cId="848329164" sldId="1543"/>
            <ac:spMk id="7" creationId="{504CF55A-7063-6C59-E263-233D929BE59B}"/>
          </ac:spMkLst>
        </pc:spChg>
        <pc:spChg chg="del">
          <ac:chgData name="Samson Zhou" userId="be955f33642ecbf5" providerId="LiveId" clId="{18D9C49A-30F7-48FE-9D6C-E100F2E84471}" dt="2026-02-22T03:01:09.339" v="5488" actId="478"/>
          <ac:spMkLst>
            <pc:docMk/>
            <pc:sldMk cId="848329164" sldId="1543"/>
            <ac:spMk id="8" creationId="{D2B9D577-A179-FED4-3F1A-613D17EFC361}"/>
          </ac:spMkLst>
        </pc:spChg>
        <pc:spChg chg="del">
          <ac:chgData name="Samson Zhou" userId="be955f33642ecbf5" providerId="LiveId" clId="{18D9C49A-30F7-48FE-9D6C-E100F2E84471}" dt="2026-02-22T03:01:09.339" v="5488" actId="478"/>
          <ac:spMkLst>
            <pc:docMk/>
            <pc:sldMk cId="848329164" sldId="1543"/>
            <ac:spMk id="9" creationId="{898F773D-629A-8CB3-8A3F-94D907AEB300}"/>
          </ac:spMkLst>
        </pc:spChg>
        <pc:spChg chg="del">
          <ac:chgData name="Samson Zhou" userId="be955f33642ecbf5" providerId="LiveId" clId="{18D9C49A-30F7-48FE-9D6C-E100F2E84471}" dt="2026-02-22T03:01:09.339" v="5488" actId="478"/>
          <ac:spMkLst>
            <pc:docMk/>
            <pc:sldMk cId="848329164" sldId="1543"/>
            <ac:spMk id="11" creationId="{775CC9E5-E7F7-04D5-83CA-CF238A5AD666}"/>
          </ac:spMkLst>
        </pc:spChg>
        <pc:spChg chg="del">
          <ac:chgData name="Samson Zhou" userId="be955f33642ecbf5" providerId="LiveId" clId="{18D9C49A-30F7-48FE-9D6C-E100F2E84471}" dt="2026-02-22T03:01:09.339" v="5488" actId="478"/>
          <ac:spMkLst>
            <pc:docMk/>
            <pc:sldMk cId="848329164" sldId="1543"/>
            <ac:spMk id="12" creationId="{02625B59-AEC7-9447-2622-0FBAF51EDFCA}"/>
          </ac:spMkLst>
        </pc:spChg>
        <pc:spChg chg="del">
          <ac:chgData name="Samson Zhou" userId="be955f33642ecbf5" providerId="LiveId" clId="{18D9C49A-30F7-48FE-9D6C-E100F2E84471}" dt="2026-02-22T03:01:09.339" v="5488" actId="478"/>
          <ac:spMkLst>
            <pc:docMk/>
            <pc:sldMk cId="848329164" sldId="1543"/>
            <ac:spMk id="13" creationId="{480DB473-BFB5-97B9-72BC-3FDDB438A671}"/>
          </ac:spMkLst>
        </pc:spChg>
        <pc:spChg chg="del">
          <ac:chgData name="Samson Zhou" userId="be955f33642ecbf5" providerId="LiveId" clId="{18D9C49A-30F7-48FE-9D6C-E100F2E84471}" dt="2026-02-22T03:01:09.339" v="5488" actId="478"/>
          <ac:spMkLst>
            <pc:docMk/>
            <pc:sldMk cId="848329164" sldId="1543"/>
            <ac:spMk id="14" creationId="{499166D2-63E7-919C-A914-51040ED27A7E}"/>
          </ac:spMkLst>
        </pc:spChg>
        <pc:spChg chg="del">
          <ac:chgData name="Samson Zhou" userId="be955f33642ecbf5" providerId="LiveId" clId="{18D9C49A-30F7-48FE-9D6C-E100F2E84471}" dt="2026-02-22T03:01:09.339" v="5488" actId="478"/>
          <ac:spMkLst>
            <pc:docMk/>
            <pc:sldMk cId="848329164" sldId="1543"/>
            <ac:spMk id="15" creationId="{A3EDCAD9-6282-03B2-7320-B7274A39EC93}"/>
          </ac:spMkLst>
        </pc:spChg>
      </pc:sldChg>
      <pc:sldChg chg="modSp add mod">
        <pc:chgData name="Samson Zhou" userId="be955f33642ecbf5" providerId="LiveId" clId="{18D9C49A-30F7-48FE-9D6C-E100F2E84471}" dt="2026-02-22T03:11:22.555" v="6087" actId="255"/>
        <pc:sldMkLst>
          <pc:docMk/>
          <pc:sldMk cId="3298566834" sldId="1544"/>
        </pc:sldMkLst>
        <pc:spChg chg="mod">
          <ac:chgData name="Samson Zhou" userId="be955f33642ecbf5" providerId="LiveId" clId="{18D9C49A-30F7-48FE-9D6C-E100F2E84471}" dt="2026-02-22T03:11:22.555" v="6087" actId="255"/>
          <ac:spMkLst>
            <pc:docMk/>
            <pc:sldMk cId="3298566834" sldId="1544"/>
            <ac:spMk id="3" creationId="{C590DF4C-23A2-3A53-AD0F-F8C6C767D82A}"/>
          </ac:spMkLst>
        </pc:spChg>
      </pc:sldChg>
      <pc:sldChg chg="add del">
        <pc:chgData name="Samson Zhou" userId="be955f33642ecbf5" providerId="LiveId" clId="{18D9C49A-30F7-48FE-9D6C-E100F2E84471}" dt="2026-02-22T03:44:07.824" v="7476" actId="47"/>
        <pc:sldMkLst>
          <pc:docMk/>
          <pc:sldMk cId="4109011489" sldId="1545"/>
        </pc:sldMkLst>
      </pc:sldChg>
      <pc:sldChg chg="addSp delSp modSp add del mod">
        <pc:chgData name="Samson Zhou" userId="be955f33642ecbf5" providerId="LiveId" clId="{18D9C49A-30F7-48FE-9D6C-E100F2E84471}" dt="2026-02-22T03:13:11.645" v="6112" actId="47"/>
        <pc:sldMkLst>
          <pc:docMk/>
          <pc:sldMk cId="2348008465" sldId="1546"/>
        </pc:sldMkLst>
        <pc:spChg chg="mod">
          <ac:chgData name="Samson Zhou" userId="be955f33642ecbf5" providerId="LiveId" clId="{18D9C49A-30F7-48FE-9D6C-E100F2E84471}" dt="2026-02-22T03:13:06.932" v="6110" actId="20577"/>
          <ac:spMkLst>
            <pc:docMk/>
            <pc:sldMk cId="2348008465" sldId="1546"/>
            <ac:spMk id="2" creationId="{F37AE754-CBBE-A920-937B-188E3CA27480}"/>
          </ac:spMkLst>
        </pc:spChg>
        <pc:spChg chg="del">
          <ac:chgData name="Samson Zhou" userId="be955f33642ecbf5" providerId="LiveId" clId="{18D9C49A-30F7-48FE-9D6C-E100F2E84471}" dt="2026-02-22T03:12:20.697" v="6095" actId="478"/>
          <ac:spMkLst>
            <pc:docMk/>
            <pc:sldMk cId="2348008465" sldId="1546"/>
            <ac:spMk id="3" creationId="{E91FB2E6-D240-9340-B136-472765164946}"/>
          </ac:spMkLst>
        </pc:spChg>
        <pc:spChg chg="add del mod">
          <ac:chgData name="Samson Zhou" userId="be955f33642ecbf5" providerId="LiveId" clId="{18D9C49A-30F7-48FE-9D6C-E100F2E84471}" dt="2026-02-22T03:12:22.819" v="6096" actId="478"/>
          <ac:spMkLst>
            <pc:docMk/>
            <pc:sldMk cId="2348008465" sldId="1546"/>
            <ac:spMk id="5" creationId="{CA2F49FC-73A0-BD59-B9B0-A0FC205FC6AA}"/>
          </ac:spMkLst>
        </pc:spChg>
      </pc:sldChg>
      <pc:sldChg chg="addSp delSp modSp add mod ord">
        <pc:chgData name="Samson Zhou" userId="be955f33642ecbf5" providerId="LiveId" clId="{18D9C49A-30F7-48FE-9D6C-E100F2E84471}" dt="2026-02-22T03:13:03.770" v="6102"/>
        <pc:sldMkLst>
          <pc:docMk/>
          <pc:sldMk cId="3575976099" sldId="1547"/>
        </pc:sldMkLst>
        <pc:spChg chg="del">
          <ac:chgData name="Samson Zhou" userId="be955f33642ecbf5" providerId="LiveId" clId="{18D9C49A-30F7-48FE-9D6C-E100F2E84471}" dt="2026-02-22T03:12:57.105" v="6098" actId="478"/>
          <ac:spMkLst>
            <pc:docMk/>
            <pc:sldMk cId="3575976099" sldId="1547"/>
            <ac:spMk id="2" creationId="{73BEE4BA-6783-32DD-2C37-19F2BA68B461}"/>
          </ac:spMkLst>
        </pc:spChg>
        <pc:spChg chg="add del mod">
          <ac:chgData name="Samson Zhou" userId="be955f33642ecbf5" providerId="LiveId" clId="{18D9C49A-30F7-48FE-9D6C-E100F2E84471}" dt="2026-02-22T03:12:59.844" v="6099" actId="478"/>
          <ac:spMkLst>
            <pc:docMk/>
            <pc:sldMk cId="3575976099" sldId="1547"/>
            <ac:spMk id="4" creationId="{7DE30BDA-AF4D-FD50-3163-710EB3640E25}"/>
          </ac:spMkLst>
        </pc:spChg>
        <pc:picChg chg="add">
          <ac:chgData name="Samson Zhou" userId="be955f33642ecbf5" providerId="LiveId" clId="{18D9C49A-30F7-48FE-9D6C-E100F2E84471}" dt="2026-02-22T03:13:00.176" v="6100" actId="22"/>
          <ac:picMkLst>
            <pc:docMk/>
            <pc:sldMk cId="3575976099" sldId="1547"/>
            <ac:picMk id="6" creationId="{9AFFFB5D-9A50-7CEF-0624-DBFCFCD15F35}"/>
          </ac:picMkLst>
        </pc:picChg>
      </pc:sldChg>
      <pc:sldChg chg="modSp add mod">
        <pc:chgData name="Samson Zhou" userId="be955f33642ecbf5" providerId="LiveId" clId="{18D9C49A-30F7-48FE-9D6C-E100F2E84471}" dt="2026-02-22T03:23:04.168" v="6461" actId="20577"/>
        <pc:sldMkLst>
          <pc:docMk/>
          <pc:sldMk cId="1682391677" sldId="1548"/>
        </pc:sldMkLst>
        <pc:spChg chg="mod">
          <ac:chgData name="Samson Zhou" userId="be955f33642ecbf5" providerId="LiveId" clId="{18D9C49A-30F7-48FE-9D6C-E100F2E84471}" dt="2026-02-22T03:23:04.168" v="6461" actId="20577"/>
          <ac:spMkLst>
            <pc:docMk/>
            <pc:sldMk cId="1682391677" sldId="1548"/>
            <ac:spMk id="2" creationId="{DB0FBFCE-4B36-A51F-5485-DC912F53EE6C}"/>
          </ac:spMkLst>
        </pc:spChg>
        <pc:spChg chg="mod">
          <ac:chgData name="Samson Zhou" userId="be955f33642ecbf5" providerId="LiveId" clId="{18D9C49A-30F7-48FE-9D6C-E100F2E84471}" dt="2026-02-22T03:22:02.778" v="6445" actId="20577"/>
          <ac:spMkLst>
            <pc:docMk/>
            <pc:sldMk cId="1682391677" sldId="1548"/>
            <ac:spMk id="3" creationId="{CCFBD528-6F27-2839-912E-DEB81D1C9CFC}"/>
          </ac:spMkLst>
        </pc:spChg>
      </pc:sldChg>
      <pc:sldChg chg="modSp add mod">
        <pc:chgData name="Samson Zhou" userId="be955f33642ecbf5" providerId="LiveId" clId="{18D9C49A-30F7-48FE-9D6C-E100F2E84471}" dt="2026-02-22T03:31:46.653" v="7013" actId="20577"/>
        <pc:sldMkLst>
          <pc:docMk/>
          <pc:sldMk cId="1128479895" sldId="1549"/>
        </pc:sldMkLst>
        <pc:spChg chg="mod">
          <ac:chgData name="Samson Zhou" userId="be955f33642ecbf5" providerId="LiveId" clId="{18D9C49A-30F7-48FE-9D6C-E100F2E84471}" dt="2026-02-22T03:23:10.178" v="6478" actId="20577"/>
          <ac:spMkLst>
            <pc:docMk/>
            <pc:sldMk cId="1128479895" sldId="1549"/>
            <ac:spMk id="2" creationId="{AFAB4A95-4D78-1FC4-84D8-1AE0161AA3AD}"/>
          </ac:spMkLst>
        </pc:spChg>
        <pc:spChg chg="mod">
          <ac:chgData name="Samson Zhou" userId="be955f33642ecbf5" providerId="LiveId" clId="{18D9C49A-30F7-48FE-9D6C-E100F2E84471}" dt="2026-02-22T03:31:46.653" v="7013" actId="20577"/>
          <ac:spMkLst>
            <pc:docMk/>
            <pc:sldMk cId="1128479895" sldId="1549"/>
            <ac:spMk id="3" creationId="{BD8CC129-BE75-331F-B434-221EB92FC379}"/>
          </ac:spMkLst>
        </pc:spChg>
      </pc:sldChg>
      <pc:sldChg chg="modSp add mod">
        <pc:chgData name="Samson Zhou" userId="be955f33642ecbf5" providerId="LiveId" clId="{18D9C49A-30F7-48FE-9D6C-E100F2E84471}" dt="2026-02-22T03:43:54.905" v="7475" actId="255"/>
        <pc:sldMkLst>
          <pc:docMk/>
          <pc:sldMk cId="1537638625" sldId="1550"/>
        </pc:sldMkLst>
        <pc:spChg chg="mod">
          <ac:chgData name="Samson Zhou" userId="be955f33642ecbf5" providerId="LiveId" clId="{18D9C49A-30F7-48FE-9D6C-E100F2E84471}" dt="2026-02-22T03:34:08.021" v="7163" actId="20577"/>
          <ac:spMkLst>
            <pc:docMk/>
            <pc:sldMk cId="1537638625" sldId="1550"/>
            <ac:spMk id="2" creationId="{0E632C9D-3026-11E5-5E4E-528A9EBD04B9}"/>
          </ac:spMkLst>
        </pc:spChg>
        <pc:spChg chg="mod">
          <ac:chgData name="Samson Zhou" userId="be955f33642ecbf5" providerId="LiveId" clId="{18D9C49A-30F7-48FE-9D6C-E100F2E84471}" dt="2026-02-22T03:43:54.905" v="7475" actId="255"/>
          <ac:spMkLst>
            <pc:docMk/>
            <pc:sldMk cId="1537638625" sldId="1550"/>
            <ac:spMk id="3" creationId="{581848AA-80FD-EBA3-7CDF-78BFCE7803A3}"/>
          </ac:spMkLst>
        </pc:spChg>
      </pc:sldChg>
      <pc:sldChg chg="add del">
        <pc:chgData name="Samson Zhou" userId="be955f33642ecbf5" providerId="LiveId" clId="{18D9C49A-30F7-48FE-9D6C-E100F2E84471}" dt="2026-02-22T03:37:10.870" v="7170"/>
        <pc:sldMkLst>
          <pc:docMk/>
          <pc:sldMk cId="1646016836" sldId="1551"/>
        </pc:sldMkLst>
      </pc:sldChg>
      <pc:sldChg chg="modSp add mod">
        <pc:chgData name="Samson Zhou" userId="be955f33642ecbf5" providerId="LiveId" clId="{18D9C49A-30F7-48FE-9D6C-E100F2E84471}" dt="2026-02-22T03:48:38.234" v="7740" actId="20577"/>
        <pc:sldMkLst>
          <pc:docMk/>
          <pc:sldMk cId="3347535456" sldId="1551"/>
        </pc:sldMkLst>
        <pc:spChg chg="mod">
          <ac:chgData name="Samson Zhou" userId="be955f33642ecbf5" providerId="LiveId" clId="{18D9C49A-30F7-48FE-9D6C-E100F2E84471}" dt="2026-02-22T03:48:38.234" v="7740" actId="20577"/>
          <ac:spMkLst>
            <pc:docMk/>
            <pc:sldMk cId="3347535456" sldId="1551"/>
            <ac:spMk id="3" creationId="{265C2200-B117-64CC-71C0-4284CBD8DB29}"/>
          </ac:spMkLst>
        </pc:spChg>
      </pc:sldChg>
      <pc:sldChg chg="modSp add mod">
        <pc:chgData name="Samson Zhou" userId="be955f33642ecbf5" providerId="LiveId" clId="{18D9C49A-30F7-48FE-9D6C-E100F2E84471}" dt="2026-02-22T03:53:53.689" v="8204" actId="20577"/>
        <pc:sldMkLst>
          <pc:docMk/>
          <pc:sldMk cId="8994678" sldId="1552"/>
        </pc:sldMkLst>
        <pc:spChg chg="mod">
          <ac:chgData name="Samson Zhou" userId="be955f33642ecbf5" providerId="LiveId" clId="{18D9C49A-30F7-48FE-9D6C-E100F2E84471}" dt="2026-02-22T03:48:53.812" v="7784" actId="20577"/>
          <ac:spMkLst>
            <pc:docMk/>
            <pc:sldMk cId="8994678" sldId="1552"/>
            <ac:spMk id="2" creationId="{9CB389DE-1FA0-9C8D-EAEA-2BDDF5ED7326}"/>
          </ac:spMkLst>
        </pc:spChg>
        <pc:spChg chg="mod">
          <ac:chgData name="Samson Zhou" userId="be955f33642ecbf5" providerId="LiveId" clId="{18D9C49A-30F7-48FE-9D6C-E100F2E84471}" dt="2026-02-22T03:53:53.689" v="8204" actId="20577"/>
          <ac:spMkLst>
            <pc:docMk/>
            <pc:sldMk cId="8994678" sldId="1552"/>
            <ac:spMk id="3" creationId="{430E025F-B9D7-E673-B835-0FF31CDF488C}"/>
          </ac:spMkLst>
        </pc:spChg>
      </pc:sldChg>
      <pc:sldChg chg="add del">
        <pc:chgData name="Samson Zhou" userId="be955f33642ecbf5" providerId="LiveId" clId="{18D9C49A-30F7-48FE-9D6C-E100F2E84471}" dt="2026-02-22T03:45:01.038" v="7566"/>
        <pc:sldMkLst>
          <pc:docMk/>
          <pc:sldMk cId="2893875075" sldId="1552"/>
        </pc:sldMkLst>
      </pc:sldChg>
      <pc:sldChg chg="add del">
        <pc:chgData name="Samson Zhou" userId="be955f33642ecbf5" providerId="LiveId" clId="{18D9C49A-30F7-48FE-9D6C-E100F2E84471}" dt="2026-02-22T03:44:59.291" v="7564"/>
        <pc:sldMkLst>
          <pc:docMk/>
          <pc:sldMk cId="3497758558" sldId="1552"/>
        </pc:sldMkLst>
      </pc:sldChg>
      <pc:sldChg chg="modSp add mod">
        <pc:chgData name="Samson Zhou" userId="be955f33642ecbf5" providerId="LiveId" clId="{18D9C49A-30F7-48FE-9D6C-E100F2E84471}" dt="2026-02-22T03:57:13.078" v="8617" actId="20577"/>
        <pc:sldMkLst>
          <pc:docMk/>
          <pc:sldMk cId="615583432" sldId="1553"/>
        </pc:sldMkLst>
        <pc:spChg chg="mod">
          <ac:chgData name="Samson Zhou" userId="be955f33642ecbf5" providerId="LiveId" clId="{18D9C49A-30F7-48FE-9D6C-E100F2E84471}" dt="2026-02-22T03:57:13.078" v="8617" actId="20577"/>
          <ac:spMkLst>
            <pc:docMk/>
            <pc:sldMk cId="615583432" sldId="1553"/>
            <ac:spMk id="3" creationId="{8355845B-D978-D4D4-87C9-59C23B9BD0FF}"/>
          </ac:spMkLst>
        </pc:spChg>
      </pc:sldChg>
      <pc:sldChg chg="modSp add mod">
        <pc:chgData name="Samson Zhou" userId="be955f33642ecbf5" providerId="LiveId" clId="{18D9C49A-30F7-48FE-9D6C-E100F2E84471}" dt="2026-02-22T04:03:55.081" v="9420"/>
        <pc:sldMkLst>
          <pc:docMk/>
          <pc:sldMk cId="2623802048" sldId="1554"/>
        </pc:sldMkLst>
        <pc:spChg chg="mod">
          <ac:chgData name="Samson Zhou" userId="be955f33642ecbf5" providerId="LiveId" clId="{18D9C49A-30F7-48FE-9D6C-E100F2E84471}" dt="2026-02-22T03:58:59.735" v="8731" actId="20577"/>
          <ac:spMkLst>
            <pc:docMk/>
            <pc:sldMk cId="2623802048" sldId="1554"/>
            <ac:spMk id="2" creationId="{0A079864-AF19-98EC-B063-8F77130C2439}"/>
          </ac:spMkLst>
        </pc:spChg>
        <pc:spChg chg="mod">
          <ac:chgData name="Samson Zhou" userId="be955f33642ecbf5" providerId="LiveId" clId="{18D9C49A-30F7-48FE-9D6C-E100F2E84471}" dt="2026-02-22T04:03:55.081" v="9420"/>
          <ac:spMkLst>
            <pc:docMk/>
            <pc:sldMk cId="2623802048" sldId="1554"/>
            <ac:spMk id="3" creationId="{34AC0623-B849-E5B2-9B78-B8B41A0A24F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0FA9A-B556-43A0-997C-AFB7E69652D3}" type="datetimeFigureOut">
              <a:rPr lang="en-US" smtClean="0"/>
              <a:t>2/21/2026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7A9F5-C486-430D-AC46-FE554A930770}" type="slidenum">
              <a:rPr lang="en-US" smtClean="0"/>
              <a:t>‹#›</a:t>
            </a:fld>
            <a:endParaRPr lang="en-US"/>
          </a:p>
        </p:txBody>
      </p:sp>
    </p:spTree>
    <p:extLst>
      <p:ext uri="{BB962C8B-B14F-4D97-AF65-F5344CB8AC3E}">
        <p14:creationId xmlns:p14="http://schemas.microsoft.com/office/powerpoint/2010/main" val="420104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0A3DA-082A-6C53-F965-B7CB70E6D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E37D7-CF63-702B-23E8-F29404AA1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6B8F9-A504-4DCB-87F5-281352A4D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FB9BD1-9581-B930-E35F-B9A1D791925B}"/>
              </a:ext>
            </a:extLst>
          </p:cNvPr>
          <p:cNvSpPr>
            <a:spLocks noGrp="1"/>
          </p:cNvSpPr>
          <p:nvPr>
            <p:ph type="sldNum" sz="quarter" idx="5"/>
          </p:nvPr>
        </p:nvSpPr>
        <p:spPr/>
        <p:txBody>
          <a:bodyPr/>
          <a:lstStyle/>
          <a:p>
            <a:fld id="{7F88009E-4BBB-4B0B-BB6B-AA8DFD977B03}" type="slidenum">
              <a:rPr lang="en-US" smtClean="0"/>
              <a:t>1</a:t>
            </a:fld>
            <a:endParaRPr lang="en-US"/>
          </a:p>
        </p:txBody>
      </p:sp>
    </p:spTree>
    <p:extLst>
      <p:ext uri="{BB962C8B-B14F-4D97-AF65-F5344CB8AC3E}">
        <p14:creationId xmlns:p14="http://schemas.microsoft.com/office/powerpoint/2010/main" val="253199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err="1">
                <a:solidFill>
                  <a:srgbClr val="C00000"/>
                </a:solidFill>
              </a:rPr>
              <a:t>adversarially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964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13</a:t>
            </a:fld>
            <a:endParaRPr lang="en-US"/>
          </a:p>
        </p:txBody>
      </p:sp>
    </p:spTree>
    <p:extLst>
      <p:ext uri="{BB962C8B-B14F-4D97-AF65-F5344CB8AC3E}">
        <p14:creationId xmlns:p14="http://schemas.microsoft.com/office/powerpoint/2010/main" val="1322576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97835-BD2C-9532-A0D6-451191F933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C9AAF-E4BE-89FD-EB01-5015F5F43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943EAF-E932-0089-01F2-6C8ECA66A0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1687D2-8D7B-949E-CE5B-E588AC65AC5B}"/>
              </a:ext>
            </a:extLst>
          </p:cNvPr>
          <p:cNvSpPr>
            <a:spLocks noGrp="1"/>
          </p:cNvSpPr>
          <p:nvPr>
            <p:ph type="sldNum" sz="quarter" idx="5"/>
          </p:nvPr>
        </p:nvSpPr>
        <p:spPr/>
        <p:txBody>
          <a:bodyPr/>
          <a:lstStyle/>
          <a:p>
            <a:fld id="{3486229C-5C56-46D3-8AF7-8CB2C6C5FD7A}" type="slidenum">
              <a:rPr lang="en-US" smtClean="0"/>
              <a:t>14</a:t>
            </a:fld>
            <a:endParaRPr lang="en-US"/>
          </a:p>
        </p:txBody>
      </p:sp>
    </p:spTree>
    <p:extLst>
      <p:ext uri="{BB962C8B-B14F-4D97-AF65-F5344CB8AC3E}">
        <p14:creationId xmlns:p14="http://schemas.microsoft.com/office/powerpoint/2010/main" val="2797481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2BA9-D513-B33F-402A-A9EDE64D2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6E56E-2938-F332-9CCE-976F228E0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0BAE3-AFE6-D34A-0EB3-004750A263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6154E4-3480-3672-B8BE-2D5D2AE9AE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71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5E4A-38F0-3E98-3813-E65BF8C26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862E92-5F7C-14D6-5091-A8354E225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60AA1-C605-0AF5-36EC-7CA6222AEB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2A111B-C9BE-3F99-58DA-9F916DD15289}"/>
              </a:ext>
            </a:extLst>
          </p:cNvPr>
          <p:cNvSpPr>
            <a:spLocks noGrp="1"/>
          </p:cNvSpPr>
          <p:nvPr>
            <p:ph type="sldNum" sz="quarter" idx="5"/>
          </p:nvPr>
        </p:nvSpPr>
        <p:spPr/>
        <p:txBody>
          <a:bodyPr/>
          <a:lstStyle/>
          <a:p>
            <a:fld id="{3486229C-5C56-46D3-8AF7-8CB2C6C5FD7A}" type="slidenum">
              <a:rPr lang="en-US" smtClean="0"/>
              <a:t>16</a:t>
            </a:fld>
            <a:endParaRPr lang="en-US"/>
          </a:p>
        </p:txBody>
      </p:sp>
    </p:spTree>
    <p:extLst>
      <p:ext uri="{BB962C8B-B14F-4D97-AF65-F5344CB8AC3E}">
        <p14:creationId xmlns:p14="http://schemas.microsoft.com/office/powerpoint/2010/main" val="3819827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610E8-7C14-3C88-95D3-610463AE5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59BC62-7E5D-2A7E-BED6-96F266787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05AF4-DECD-1FB3-797A-D1EEA5D935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5F5203-9F11-392A-1C57-03FC91091F1E}"/>
              </a:ext>
            </a:extLst>
          </p:cNvPr>
          <p:cNvSpPr>
            <a:spLocks noGrp="1"/>
          </p:cNvSpPr>
          <p:nvPr>
            <p:ph type="sldNum" sz="quarter" idx="5"/>
          </p:nvPr>
        </p:nvSpPr>
        <p:spPr/>
        <p:txBody>
          <a:bodyPr/>
          <a:lstStyle/>
          <a:p>
            <a:fld id="{3486229C-5C56-46D3-8AF7-8CB2C6C5FD7A}" type="slidenum">
              <a:rPr lang="en-US" smtClean="0"/>
              <a:t>17</a:t>
            </a:fld>
            <a:endParaRPr lang="en-US"/>
          </a:p>
        </p:txBody>
      </p:sp>
    </p:spTree>
    <p:extLst>
      <p:ext uri="{BB962C8B-B14F-4D97-AF65-F5344CB8AC3E}">
        <p14:creationId xmlns:p14="http://schemas.microsoft.com/office/powerpoint/2010/main" val="1879486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FFEC6-8FA0-9759-9C56-7F57A6EE2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FD2FFA-E7E5-CC1F-1D15-EF5A3338B6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3250D-DB81-5BF9-292C-32B993F056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7A3ACF-4455-9D04-986C-56B110AF7BEE}"/>
              </a:ext>
            </a:extLst>
          </p:cNvPr>
          <p:cNvSpPr>
            <a:spLocks noGrp="1"/>
          </p:cNvSpPr>
          <p:nvPr>
            <p:ph type="sldNum" sz="quarter" idx="5"/>
          </p:nvPr>
        </p:nvSpPr>
        <p:spPr/>
        <p:txBody>
          <a:bodyPr/>
          <a:lstStyle/>
          <a:p>
            <a:fld id="{3486229C-5C56-46D3-8AF7-8CB2C6C5FD7A}" type="slidenum">
              <a:rPr lang="en-US" smtClean="0"/>
              <a:t>18</a:t>
            </a:fld>
            <a:endParaRPr lang="en-US"/>
          </a:p>
        </p:txBody>
      </p:sp>
    </p:spTree>
    <p:extLst>
      <p:ext uri="{BB962C8B-B14F-4D97-AF65-F5344CB8AC3E}">
        <p14:creationId xmlns:p14="http://schemas.microsoft.com/office/powerpoint/2010/main" val="147291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3BD8C-3449-D581-3A7B-E04EE42B55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3918E-3155-3CAB-53C3-41F04A147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4C937-B074-ECBC-A94E-3107B3065C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90485-AAB2-A160-4E6F-9A5CDBE5B4BB}"/>
              </a:ext>
            </a:extLst>
          </p:cNvPr>
          <p:cNvSpPr>
            <a:spLocks noGrp="1"/>
          </p:cNvSpPr>
          <p:nvPr>
            <p:ph type="sldNum" sz="quarter" idx="5"/>
          </p:nvPr>
        </p:nvSpPr>
        <p:spPr/>
        <p:txBody>
          <a:bodyPr/>
          <a:lstStyle/>
          <a:p>
            <a:fld id="{3486229C-5C56-46D3-8AF7-8CB2C6C5FD7A}" type="slidenum">
              <a:rPr lang="en-US" smtClean="0"/>
              <a:t>19</a:t>
            </a:fld>
            <a:endParaRPr lang="en-US"/>
          </a:p>
        </p:txBody>
      </p:sp>
    </p:spTree>
    <p:extLst>
      <p:ext uri="{BB962C8B-B14F-4D97-AF65-F5344CB8AC3E}">
        <p14:creationId xmlns:p14="http://schemas.microsoft.com/office/powerpoint/2010/main" val="1246389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77C5B-1395-2407-1B5B-A3956A7484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4CB23-69D4-4009-E582-A3D27F114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0FDB58-1A65-6659-B2BD-57EDD7BE6A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16B1F4-D408-50B3-AA9C-AB17488946DE}"/>
              </a:ext>
            </a:extLst>
          </p:cNvPr>
          <p:cNvSpPr>
            <a:spLocks noGrp="1"/>
          </p:cNvSpPr>
          <p:nvPr>
            <p:ph type="sldNum" sz="quarter" idx="5"/>
          </p:nvPr>
        </p:nvSpPr>
        <p:spPr/>
        <p:txBody>
          <a:bodyPr/>
          <a:lstStyle/>
          <a:p>
            <a:fld id="{3486229C-5C56-46D3-8AF7-8CB2C6C5FD7A}" type="slidenum">
              <a:rPr lang="en-US" smtClean="0"/>
              <a:t>20</a:t>
            </a:fld>
            <a:endParaRPr lang="en-US"/>
          </a:p>
        </p:txBody>
      </p:sp>
    </p:spTree>
    <p:extLst>
      <p:ext uri="{BB962C8B-B14F-4D97-AF65-F5344CB8AC3E}">
        <p14:creationId xmlns:p14="http://schemas.microsoft.com/office/powerpoint/2010/main" val="427997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FDB62-CBA4-DB7E-F3C0-554A0CA6C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7CDE9-41E0-FEF4-6A48-321BE60333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2ABFA0-F960-CBFC-70D7-CC8922E652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5711BC-116D-8F8C-6EA5-FEDD81E811DF}"/>
              </a:ext>
            </a:extLst>
          </p:cNvPr>
          <p:cNvSpPr>
            <a:spLocks noGrp="1"/>
          </p:cNvSpPr>
          <p:nvPr>
            <p:ph type="sldNum" sz="quarter" idx="5"/>
          </p:nvPr>
        </p:nvSpPr>
        <p:spPr/>
        <p:txBody>
          <a:bodyPr/>
          <a:lstStyle/>
          <a:p>
            <a:fld id="{3486229C-5C56-46D3-8AF7-8CB2C6C5FD7A}" type="slidenum">
              <a:rPr lang="en-US" smtClean="0"/>
              <a:t>21</a:t>
            </a:fld>
            <a:endParaRPr lang="en-US"/>
          </a:p>
        </p:txBody>
      </p:sp>
    </p:spTree>
    <p:extLst>
      <p:ext uri="{BB962C8B-B14F-4D97-AF65-F5344CB8AC3E}">
        <p14:creationId xmlns:p14="http://schemas.microsoft.com/office/powerpoint/2010/main" val="800359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8BC6-BBFF-1882-7121-F46124F35DB3}"/>
            </a:ext>
          </a:extLst>
        </p:cNvPr>
        <p:cNvGrpSpPr/>
        <p:nvPr/>
      </p:nvGrpSpPr>
      <p:grpSpPr>
        <a:xfrm>
          <a:off x="0" y="0"/>
          <a:ext cx="0" cy="0"/>
          <a:chOff x="0" y="0"/>
          <a:chExt cx="0" cy="0"/>
        </a:xfrm>
      </p:grpSpPr>
    </p:spTree>
    <p:extLst>
      <p:ext uri="{BB962C8B-B14F-4D97-AF65-F5344CB8AC3E}">
        <p14:creationId xmlns:p14="http://schemas.microsoft.com/office/powerpoint/2010/main" val="398425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95C9-50E0-FC58-B499-61F984655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0B8EE-2FC0-275A-D112-F256BF32E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6D3746-AD81-B07F-0879-030CC7C1AF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A32699-447F-9277-EC3D-6F0CDCEBFE72}"/>
              </a:ext>
            </a:extLst>
          </p:cNvPr>
          <p:cNvSpPr>
            <a:spLocks noGrp="1"/>
          </p:cNvSpPr>
          <p:nvPr>
            <p:ph type="sldNum" sz="quarter" idx="5"/>
          </p:nvPr>
        </p:nvSpPr>
        <p:spPr/>
        <p:txBody>
          <a:bodyPr/>
          <a:lstStyle/>
          <a:p>
            <a:fld id="{3486229C-5C56-46D3-8AF7-8CB2C6C5FD7A}" type="slidenum">
              <a:rPr lang="en-US" smtClean="0"/>
              <a:t>22</a:t>
            </a:fld>
            <a:endParaRPr lang="en-US"/>
          </a:p>
        </p:txBody>
      </p:sp>
    </p:spTree>
    <p:extLst>
      <p:ext uri="{BB962C8B-B14F-4D97-AF65-F5344CB8AC3E}">
        <p14:creationId xmlns:p14="http://schemas.microsoft.com/office/powerpoint/2010/main" val="1823684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8E538-E8F8-0376-A3A3-4D7240B93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D10A3-9940-2551-4288-08B43C4B0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B72B36-E3B5-D936-2C24-2A3942D558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5DD7CC-ACE0-3171-0823-8DB6FC971EC6}"/>
              </a:ext>
            </a:extLst>
          </p:cNvPr>
          <p:cNvSpPr>
            <a:spLocks noGrp="1"/>
          </p:cNvSpPr>
          <p:nvPr>
            <p:ph type="sldNum" sz="quarter" idx="5"/>
          </p:nvPr>
        </p:nvSpPr>
        <p:spPr/>
        <p:txBody>
          <a:bodyPr/>
          <a:lstStyle/>
          <a:p>
            <a:fld id="{3486229C-5C56-46D3-8AF7-8CB2C6C5FD7A}" type="slidenum">
              <a:rPr lang="en-US" smtClean="0"/>
              <a:t>23</a:t>
            </a:fld>
            <a:endParaRPr lang="en-US"/>
          </a:p>
        </p:txBody>
      </p:sp>
    </p:spTree>
    <p:extLst>
      <p:ext uri="{BB962C8B-B14F-4D97-AF65-F5344CB8AC3E}">
        <p14:creationId xmlns:p14="http://schemas.microsoft.com/office/powerpoint/2010/main" val="2456904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7172-DD82-E6A5-CC64-9EF0DD683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26021-4211-A38D-CD29-9E2511D702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99C97-610C-74BE-ED31-D9EAEB57A6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A42E75-F212-3F11-3143-FE49F6838D90}"/>
              </a:ext>
            </a:extLst>
          </p:cNvPr>
          <p:cNvSpPr>
            <a:spLocks noGrp="1"/>
          </p:cNvSpPr>
          <p:nvPr>
            <p:ph type="sldNum" sz="quarter" idx="5"/>
          </p:nvPr>
        </p:nvSpPr>
        <p:spPr/>
        <p:txBody>
          <a:bodyPr/>
          <a:lstStyle/>
          <a:p>
            <a:fld id="{3486229C-5C56-46D3-8AF7-8CB2C6C5FD7A}" type="slidenum">
              <a:rPr lang="en-US" smtClean="0"/>
              <a:t>24</a:t>
            </a:fld>
            <a:endParaRPr lang="en-US"/>
          </a:p>
        </p:txBody>
      </p:sp>
    </p:spTree>
    <p:extLst>
      <p:ext uri="{BB962C8B-B14F-4D97-AF65-F5344CB8AC3E}">
        <p14:creationId xmlns:p14="http://schemas.microsoft.com/office/powerpoint/2010/main" val="3343606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0B9C6-976D-4299-D442-B8946275A2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293C6-9B47-01CC-330E-6095402CA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6606B-7282-7D5B-0EA4-C229C8954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900B3C-8A07-E76F-56CE-8ED04293B84A}"/>
              </a:ext>
            </a:extLst>
          </p:cNvPr>
          <p:cNvSpPr>
            <a:spLocks noGrp="1"/>
          </p:cNvSpPr>
          <p:nvPr>
            <p:ph type="sldNum" sz="quarter" idx="5"/>
          </p:nvPr>
        </p:nvSpPr>
        <p:spPr/>
        <p:txBody>
          <a:bodyPr/>
          <a:lstStyle/>
          <a:p>
            <a:fld id="{3486229C-5C56-46D3-8AF7-8CB2C6C5FD7A}" type="slidenum">
              <a:rPr lang="en-US" smtClean="0"/>
              <a:t>25</a:t>
            </a:fld>
            <a:endParaRPr lang="en-US"/>
          </a:p>
        </p:txBody>
      </p:sp>
    </p:spTree>
    <p:extLst>
      <p:ext uri="{BB962C8B-B14F-4D97-AF65-F5344CB8AC3E}">
        <p14:creationId xmlns:p14="http://schemas.microsoft.com/office/powerpoint/2010/main" val="879427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2EC60-506F-558E-FADE-C8684A590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81B1FE-7CF6-BC7B-ECBE-1877844FE6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42D15-01C0-64CC-91E5-F3A4C7A2F2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FC76DD-B284-B85A-FB60-D6443EA62E13}"/>
              </a:ext>
            </a:extLst>
          </p:cNvPr>
          <p:cNvSpPr>
            <a:spLocks noGrp="1"/>
          </p:cNvSpPr>
          <p:nvPr>
            <p:ph type="sldNum" sz="quarter" idx="5"/>
          </p:nvPr>
        </p:nvSpPr>
        <p:spPr/>
        <p:txBody>
          <a:bodyPr/>
          <a:lstStyle/>
          <a:p>
            <a:fld id="{3486229C-5C56-46D3-8AF7-8CB2C6C5FD7A}" type="slidenum">
              <a:rPr lang="en-US" smtClean="0"/>
              <a:t>26</a:t>
            </a:fld>
            <a:endParaRPr lang="en-US"/>
          </a:p>
        </p:txBody>
      </p:sp>
    </p:spTree>
    <p:extLst>
      <p:ext uri="{BB962C8B-B14F-4D97-AF65-F5344CB8AC3E}">
        <p14:creationId xmlns:p14="http://schemas.microsoft.com/office/powerpoint/2010/main" val="3093004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80E0E-99A6-C562-696B-C2B1B1AE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D982A6-CC1E-7A9F-8767-51FC7F14B6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D24B1-0CC2-3727-9E61-19E896EC8B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947705-8708-66AA-8455-D54511C978FD}"/>
              </a:ext>
            </a:extLst>
          </p:cNvPr>
          <p:cNvSpPr>
            <a:spLocks noGrp="1"/>
          </p:cNvSpPr>
          <p:nvPr>
            <p:ph type="sldNum" sz="quarter" idx="5"/>
          </p:nvPr>
        </p:nvSpPr>
        <p:spPr/>
        <p:txBody>
          <a:bodyPr/>
          <a:lstStyle/>
          <a:p>
            <a:fld id="{3486229C-5C56-46D3-8AF7-8CB2C6C5FD7A}" type="slidenum">
              <a:rPr lang="en-US" smtClean="0"/>
              <a:t>27</a:t>
            </a:fld>
            <a:endParaRPr lang="en-US"/>
          </a:p>
        </p:txBody>
      </p:sp>
    </p:spTree>
    <p:extLst>
      <p:ext uri="{BB962C8B-B14F-4D97-AF65-F5344CB8AC3E}">
        <p14:creationId xmlns:p14="http://schemas.microsoft.com/office/powerpoint/2010/main" val="85388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2803E-1CBB-AAE5-F9A3-C53386D1F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F0639-BAEB-54F9-98D2-EEEB07697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D8367-1EB9-0E41-86A6-58C1808C5C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3DD70F-0A06-D213-FD6E-7D053B84CC66}"/>
              </a:ext>
            </a:extLst>
          </p:cNvPr>
          <p:cNvSpPr>
            <a:spLocks noGrp="1"/>
          </p:cNvSpPr>
          <p:nvPr>
            <p:ph type="sldNum" sz="quarter" idx="5"/>
          </p:nvPr>
        </p:nvSpPr>
        <p:spPr/>
        <p:txBody>
          <a:bodyPr/>
          <a:lstStyle/>
          <a:p>
            <a:fld id="{3486229C-5C56-46D3-8AF7-8CB2C6C5FD7A}" type="slidenum">
              <a:rPr lang="en-US" smtClean="0"/>
              <a:t>28</a:t>
            </a:fld>
            <a:endParaRPr lang="en-US"/>
          </a:p>
        </p:txBody>
      </p:sp>
    </p:spTree>
    <p:extLst>
      <p:ext uri="{BB962C8B-B14F-4D97-AF65-F5344CB8AC3E}">
        <p14:creationId xmlns:p14="http://schemas.microsoft.com/office/powerpoint/2010/main" val="2707755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5B2C3-3D64-9388-FA54-53C617B1F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5D9F3-2EBD-D93B-F734-51F9E1B7F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3ED15-6BE4-CE81-EFD5-D8830DD03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C9FCF1-69E6-060B-1A0D-430315CBB373}"/>
              </a:ext>
            </a:extLst>
          </p:cNvPr>
          <p:cNvSpPr>
            <a:spLocks noGrp="1"/>
          </p:cNvSpPr>
          <p:nvPr>
            <p:ph type="sldNum" sz="quarter" idx="5"/>
          </p:nvPr>
        </p:nvSpPr>
        <p:spPr/>
        <p:txBody>
          <a:bodyPr/>
          <a:lstStyle/>
          <a:p>
            <a:fld id="{3486229C-5C56-46D3-8AF7-8CB2C6C5FD7A}" type="slidenum">
              <a:rPr lang="en-US" smtClean="0"/>
              <a:t>29</a:t>
            </a:fld>
            <a:endParaRPr lang="en-US"/>
          </a:p>
        </p:txBody>
      </p:sp>
    </p:spTree>
    <p:extLst>
      <p:ext uri="{BB962C8B-B14F-4D97-AF65-F5344CB8AC3E}">
        <p14:creationId xmlns:p14="http://schemas.microsoft.com/office/powerpoint/2010/main" val="1194868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8B8C4-D605-E505-FFB4-082889FDA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B0AEA-C79B-1F91-E97B-E11C7017C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19855-F19D-BD72-F6EF-CE954BFF50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564C4-5B74-A3AB-0167-6C12D585447C}"/>
              </a:ext>
            </a:extLst>
          </p:cNvPr>
          <p:cNvSpPr>
            <a:spLocks noGrp="1"/>
          </p:cNvSpPr>
          <p:nvPr>
            <p:ph type="sldNum" sz="quarter" idx="5"/>
          </p:nvPr>
        </p:nvSpPr>
        <p:spPr/>
        <p:txBody>
          <a:bodyPr/>
          <a:lstStyle/>
          <a:p>
            <a:fld id="{3486229C-5C56-46D3-8AF7-8CB2C6C5FD7A}" type="slidenum">
              <a:rPr lang="en-US" smtClean="0"/>
              <a:t>30</a:t>
            </a:fld>
            <a:endParaRPr lang="en-US"/>
          </a:p>
        </p:txBody>
      </p:sp>
    </p:spTree>
    <p:extLst>
      <p:ext uri="{BB962C8B-B14F-4D97-AF65-F5344CB8AC3E}">
        <p14:creationId xmlns:p14="http://schemas.microsoft.com/office/powerpoint/2010/main" val="3964365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EFC64-4A37-1D9A-D252-69E0C598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9669D0-AC87-3A78-500B-99CF1932E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12D53-436B-3001-297C-BDB8C20E93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197C3E-B0CB-2649-3AB7-E55260F7E654}"/>
              </a:ext>
            </a:extLst>
          </p:cNvPr>
          <p:cNvSpPr>
            <a:spLocks noGrp="1"/>
          </p:cNvSpPr>
          <p:nvPr>
            <p:ph type="sldNum" sz="quarter" idx="5"/>
          </p:nvPr>
        </p:nvSpPr>
        <p:spPr/>
        <p:txBody>
          <a:bodyPr/>
          <a:lstStyle/>
          <a:p>
            <a:fld id="{3486229C-5C56-46D3-8AF7-8CB2C6C5FD7A}" type="slidenum">
              <a:rPr lang="en-US" smtClean="0"/>
              <a:t>31</a:t>
            </a:fld>
            <a:endParaRPr lang="en-US"/>
          </a:p>
        </p:txBody>
      </p:sp>
    </p:spTree>
    <p:extLst>
      <p:ext uri="{BB962C8B-B14F-4D97-AF65-F5344CB8AC3E}">
        <p14:creationId xmlns:p14="http://schemas.microsoft.com/office/powerpoint/2010/main" val="364253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8819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B40D1-7A97-6C9B-710F-3E746729D2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72E74-FD68-519A-9291-7CE676D1D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1C3BF-EEAA-4F14-629F-984A8566B6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404079-5464-A689-D50A-9A0C284F451A}"/>
              </a:ext>
            </a:extLst>
          </p:cNvPr>
          <p:cNvSpPr>
            <a:spLocks noGrp="1"/>
          </p:cNvSpPr>
          <p:nvPr>
            <p:ph type="sldNum" sz="quarter" idx="5"/>
          </p:nvPr>
        </p:nvSpPr>
        <p:spPr/>
        <p:txBody>
          <a:bodyPr/>
          <a:lstStyle/>
          <a:p>
            <a:fld id="{3486229C-5C56-46D3-8AF7-8CB2C6C5FD7A}" type="slidenum">
              <a:rPr lang="en-US" smtClean="0"/>
              <a:t>32</a:t>
            </a:fld>
            <a:endParaRPr lang="en-US"/>
          </a:p>
        </p:txBody>
      </p:sp>
    </p:spTree>
    <p:extLst>
      <p:ext uri="{BB962C8B-B14F-4D97-AF65-F5344CB8AC3E}">
        <p14:creationId xmlns:p14="http://schemas.microsoft.com/office/powerpoint/2010/main" val="80631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4DC51-D284-0A0B-41C4-872F3B249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DED7F-4FD9-D750-E902-6AC1BA932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10ECA7-1657-2B40-43D6-C30AD87D99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52DCF3-1D7F-1146-E559-4DBB4C12F1F9}"/>
              </a:ext>
            </a:extLst>
          </p:cNvPr>
          <p:cNvSpPr>
            <a:spLocks noGrp="1"/>
          </p:cNvSpPr>
          <p:nvPr>
            <p:ph type="sldNum" sz="quarter" idx="5"/>
          </p:nvPr>
        </p:nvSpPr>
        <p:spPr/>
        <p:txBody>
          <a:bodyPr/>
          <a:lstStyle/>
          <a:p>
            <a:fld id="{3486229C-5C56-46D3-8AF7-8CB2C6C5FD7A}" type="slidenum">
              <a:rPr lang="en-US" smtClean="0"/>
              <a:t>33</a:t>
            </a:fld>
            <a:endParaRPr lang="en-US"/>
          </a:p>
        </p:txBody>
      </p:sp>
    </p:spTree>
    <p:extLst>
      <p:ext uri="{BB962C8B-B14F-4D97-AF65-F5344CB8AC3E}">
        <p14:creationId xmlns:p14="http://schemas.microsoft.com/office/powerpoint/2010/main" val="3353194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ED754-82C8-CF30-13C7-E8F2B6CBB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659EE-B748-D1CE-7264-7CFAAE3212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A6FB9-925B-CE5D-A78A-821EC6AA23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BA042D-22C3-16BE-2231-93391E9A33DE}"/>
              </a:ext>
            </a:extLst>
          </p:cNvPr>
          <p:cNvSpPr>
            <a:spLocks noGrp="1"/>
          </p:cNvSpPr>
          <p:nvPr>
            <p:ph type="sldNum" sz="quarter" idx="5"/>
          </p:nvPr>
        </p:nvSpPr>
        <p:spPr/>
        <p:txBody>
          <a:bodyPr/>
          <a:lstStyle/>
          <a:p>
            <a:fld id="{3486229C-5C56-46D3-8AF7-8CB2C6C5FD7A}" type="slidenum">
              <a:rPr lang="en-US" smtClean="0"/>
              <a:t>34</a:t>
            </a:fld>
            <a:endParaRPr lang="en-US"/>
          </a:p>
        </p:txBody>
      </p:sp>
    </p:spTree>
    <p:extLst>
      <p:ext uri="{BB962C8B-B14F-4D97-AF65-F5344CB8AC3E}">
        <p14:creationId xmlns:p14="http://schemas.microsoft.com/office/powerpoint/2010/main" val="361654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309F6-526E-99D7-A2A5-102608984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7F06A-31FB-6EC9-3DEC-F7BFCA45B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E1070-00EA-7500-93EB-E28887C23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F231F1-32A0-CE39-6079-0FACF7399284}"/>
              </a:ext>
            </a:extLst>
          </p:cNvPr>
          <p:cNvSpPr>
            <a:spLocks noGrp="1"/>
          </p:cNvSpPr>
          <p:nvPr>
            <p:ph type="sldNum" sz="quarter" idx="5"/>
          </p:nvPr>
        </p:nvSpPr>
        <p:spPr/>
        <p:txBody>
          <a:bodyPr/>
          <a:lstStyle/>
          <a:p>
            <a:fld id="{3486229C-5C56-46D3-8AF7-8CB2C6C5FD7A}" type="slidenum">
              <a:rPr lang="en-US" smtClean="0"/>
              <a:t>35</a:t>
            </a:fld>
            <a:endParaRPr lang="en-US"/>
          </a:p>
        </p:txBody>
      </p:sp>
    </p:spTree>
    <p:extLst>
      <p:ext uri="{BB962C8B-B14F-4D97-AF65-F5344CB8AC3E}">
        <p14:creationId xmlns:p14="http://schemas.microsoft.com/office/powerpoint/2010/main" val="3729727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71945-F0FC-FF0B-CE2E-29B08DC05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9A699A-E66C-BDE6-9DCB-826BF36428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22210E-995B-1827-C1B0-D00E8BB4BC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504AC7-1408-2D2C-996E-9C31ECA7D51F}"/>
              </a:ext>
            </a:extLst>
          </p:cNvPr>
          <p:cNvSpPr>
            <a:spLocks noGrp="1"/>
          </p:cNvSpPr>
          <p:nvPr>
            <p:ph type="sldNum" sz="quarter" idx="5"/>
          </p:nvPr>
        </p:nvSpPr>
        <p:spPr/>
        <p:txBody>
          <a:bodyPr/>
          <a:lstStyle/>
          <a:p>
            <a:fld id="{3486229C-5C56-46D3-8AF7-8CB2C6C5FD7A}" type="slidenum">
              <a:rPr lang="en-US" smtClean="0"/>
              <a:t>36</a:t>
            </a:fld>
            <a:endParaRPr lang="en-US"/>
          </a:p>
        </p:txBody>
      </p:sp>
    </p:spTree>
    <p:extLst>
      <p:ext uri="{BB962C8B-B14F-4D97-AF65-F5344CB8AC3E}">
        <p14:creationId xmlns:p14="http://schemas.microsoft.com/office/powerpoint/2010/main" val="3269595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2D98F-DAEC-CEA6-5FA6-B026670D1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7DDFB-A60F-DD1C-27A8-64F0287337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25085F-1F65-0FC9-0118-58DBEB5747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C6CB88-C2A2-D84D-58CB-89967883330B}"/>
              </a:ext>
            </a:extLst>
          </p:cNvPr>
          <p:cNvSpPr>
            <a:spLocks noGrp="1"/>
          </p:cNvSpPr>
          <p:nvPr>
            <p:ph type="sldNum" sz="quarter" idx="5"/>
          </p:nvPr>
        </p:nvSpPr>
        <p:spPr/>
        <p:txBody>
          <a:bodyPr/>
          <a:lstStyle/>
          <a:p>
            <a:fld id="{3486229C-5C56-46D3-8AF7-8CB2C6C5FD7A}" type="slidenum">
              <a:rPr lang="en-US" smtClean="0"/>
              <a:t>37</a:t>
            </a:fld>
            <a:endParaRPr lang="en-US"/>
          </a:p>
        </p:txBody>
      </p:sp>
    </p:spTree>
    <p:extLst>
      <p:ext uri="{BB962C8B-B14F-4D97-AF65-F5344CB8AC3E}">
        <p14:creationId xmlns:p14="http://schemas.microsoft.com/office/powerpoint/2010/main" val="4137393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555F2-5B7A-3DA0-2BD0-6348324B1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F6A5E-812C-397A-DD0F-A76D445392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9E3D68-02AF-60D9-50CE-9D4BF5DCCD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BC0EC7-F868-659C-998B-AB0312BC2797}"/>
              </a:ext>
            </a:extLst>
          </p:cNvPr>
          <p:cNvSpPr>
            <a:spLocks noGrp="1"/>
          </p:cNvSpPr>
          <p:nvPr>
            <p:ph type="sldNum" sz="quarter" idx="5"/>
          </p:nvPr>
        </p:nvSpPr>
        <p:spPr/>
        <p:txBody>
          <a:bodyPr/>
          <a:lstStyle/>
          <a:p>
            <a:fld id="{3486229C-5C56-46D3-8AF7-8CB2C6C5FD7A}" type="slidenum">
              <a:rPr lang="en-US" smtClean="0"/>
              <a:t>38</a:t>
            </a:fld>
            <a:endParaRPr lang="en-US"/>
          </a:p>
        </p:txBody>
      </p:sp>
    </p:spTree>
    <p:extLst>
      <p:ext uri="{BB962C8B-B14F-4D97-AF65-F5344CB8AC3E}">
        <p14:creationId xmlns:p14="http://schemas.microsoft.com/office/powerpoint/2010/main" val="486538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B8A1-663A-DA25-CFB3-D71F00FAC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08153-ACE1-EF31-311C-80F7DCBE6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B9D80-EB91-515F-39F4-3B4318F435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64C6F2-BED6-D667-C0C9-1622757E787C}"/>
              </a:ext>
            </a:extLst>
          </p:cNvPr>
          <p:cNvSpPr>
            <a:spLocks noGrp="1"/>
          </p:cNvSpPr>
          <p:nvPr>
            <p:ph type="sldNum" sz="quarter" idx="5"/>
          </p:nvPr>
        </p:nvSpPr>
        <p:spPr/>
        <p:txBody>
          <a:bodyPr/>
          <a:lstStyle/>
          <a:p>
            <a:fld id="{3486229C-5C56-46D3-8AF7-8CB2C6C5FD7A}" type="slidenum">
              <a:rPr lang="en-US" smtClean="0"/>
              <a:t>39</a:t>
            </a:fld>
            <a:endParaRPr lang="en-US"/>
          </a:p>
        </p:txBody>
      </p:sp>
    </p:spTree>
    <p:extLst>
      <p:ext uri="{BB962C8B-B14F-4D97-AF65-F5344CB8AC3E}">
        <p14:creationId xmlns:p14="http://schemas.microsoft.com/office/powerpoint/2010/main" val="1785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1B70D-7A5C-3D1F-1CBD-8574BF2DC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7FF54-EBC3-A683-F6E5-64E00D4EE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DCC8A8-AC95-922C-C0AE-B6C4741C9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0D594-9BA7-2382-EBA0-B27974DE91D7}"/>
              </a:ext>
            </a:extLst>
          </p:cNvPr>
          <p:cNvSpPr>
            <a:spLocks noGrp="1"/>
          </p:cNvSpPr>
          <p:nvPr>
            <p:ph type="sldNum" sz="quarter" idx="5"/>
          </p:nvPr>
        </p:nvSpPr>
        <p:spPr/>
        <p:txBody>
          <a:bodyPr/>
          <a:lstStyle/>
          <a:p>
            <a:fld id="{3486229C-5C56-46D3-8AF7-8CB2C6C5FD7A}" type="slidenum">
              <a:rPr lang="en-US" smtClean="0"/>
              <a:t>40</a:t>
            </a:fld>
            <a:endParaRPr lang="en-US"/>
          </a:p>
        </p:txBody>
      </p:sp>
    </p:spTree>
    <p:extLst>
      <p:ext uri="{BB962C8B-B14F-4D97-AF65-F5344CB8AC3E}">
        <p14:creationId xmlns:p14="http://schemas.microsoft.com/office/powerpoint/2010/main" val="1310048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D98CE-B35F-E628-02B1-4D2AF7576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192C2-1557-6BFB-034E-01AA246D1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28E96-FC20-11D0-13EA-A177E9158671}"/>
              </a:ext>
            </a:extLst>
          </p:cNvPr>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a:extLst>
              <a:ext uri="{FF2B5EF4-FFF2-40B4-BE49-F238E27FC236}">
                <a16:creationId xmlns:a16="http://schemas.microsoft.com/office/drawing/2014/main" id="{60F2484F-E12E-E001-1D68-265DD2CDD3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2054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0CE2C-6F14-401E-243D-99A9FA8554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0ABE6-D426-1D46-B388-211B1EA67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8C8B1-DC73-2035-AE84-919BE62C76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B58011-CFD4-EB85-293B-6D65D2592896}"/>
              </a:ext>
            </a:extLst>
          </p:cNvPr>
          <p:cNvSpPr>
            <a:spLocks noGrp="1"/>
          </p:cNvSpPr>
          <p:nvPr>
            <p:ph type="sldNum" sz="quarter" idx="5"/>
          </p:nvPr>
        </p:nvSpPr>
        <p:spPr/>
        <p:txBody>
          <a:bodyPr/>
          <a:lstStyle/>
          <a:p>
            <a:fld id="{3486229C-5C56-46D3-8AF7-8CB2C6C5FD7A}" type="slidenum">
              <a:rPr lang="en-US" smtClean="0"/>
              <a:t>44</a:t>
            </a:fld>
            <a:endParaRPr lang="en-US"/>
          </a:p>
        </p:txBody>
      </p:sp>
    </p:spTree>
    <p:extLst>
      <p:ext uri="{BB962C8B-B14F-4D97-AF65-F5344CB8AC3E}">
        <p14:creationId xmlns:p14="http://schemas.microsoft.com/office/powerpoint/2010/main" val="374788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EE911-1708-6603-4450-B7BE35FA8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746ED-E0BE-C41A-2EBA-EF08A07A3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1191C-1A30-0690-A844-6B294E2D0137}"/>
              </a:ext>
            </a:extLst>
          </p:cNvPr>
          <p:cNvSpPr>
            <a:spLocks noGrp="1"/>
          </p:cNvSpPr>
          <p:nvPr>
            <p:ph type="body" idx="1"/>
          </p:nvPr>
        </p:nvSpPr>
        <p:spPr/>
        <p:txBody>
          <a:bodyPr/>
          <a:lstStyle/>
          <a:p>
            <a:r>
              <a:rPr lang="en-US" dirty="0" err="1"/>
              <a:t>Alg</a:t>
            </a:r>
            <a:r>
              <a:rPr lang="zh-CN" altLang="en-US" dirty="0"/>
              <a:t>是</a:t>
            </a:r>
            <a:r>
              <a:rPr lang="en-US" altLang="zh-CN"/>
              <a:t>l0 alg</a:t>
            </a:r>
          </a:p>
          <a:p>
            <a:endParaRPr lang="en-US" dirty="0"/>
          </a:p>
        </p:txBody>
      </p:sp>
      <p:sp>
        <p:nvSpPr>
          <p:cNvPr id="4" name="Slide Number Placeholder 3">
            <a:extLst>
              <a:ext uri="{FF2B5EF4-FFF2-40B4-BE49-F238E27FC236}">
                <a16:creationId xmlns:a16="http://schemas.microsoft.com/office/drawing/2014/main" id="{7C2726A1-5B63-2771-F297-EEDF7ED432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34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07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47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662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852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689D-2E15-EF19-E26D-8DF6E6CDBC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59027C-B773-68FB-FBCE-92B5936DD6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4F9F7-BF12-763B-362E-CEA82BA7D33B}"/>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C97CE599-A2FA-0E89-1660-BAE75A359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0A385-CDC1-02E5-FF51-48ED9E45FF43}"/>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146163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9089-5951-4878-E5AE-707AF5214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B2A16-B006-8542-77B8-E7D9F0C871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86DD6-5FA5-D7C6-7D0B-5DC55C62E7CB}"/>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488D203A-C767-F7CB-E9A6-E98A9AAC0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B0061-2974-BA8B-C47E-35050EA2B6C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651014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BD96B-0FEA-74C8-CDC2-F3B994578B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A8002B-8350-D63A-F51D-03210F76AA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8448A-5FD9-4D39-B660-A3CEAC58AE66}"/>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E3357321-95E5-7D79-9F75-77D95F90C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5FD94-E677-B5C1-2F52-6186F6EA741C}"/>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3090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A9F1-13ED-1D5B-DCEA-767FB8A8C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F7EAB-794C-8381-8EE5-BE48DC3561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C8580-8E47-D118-9BAD-EEBA88FE5510}"/>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914DB9C4-27EB-16F5-4800-E598ADFBF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F0F50-0237-E4B9-F657-2BB51096B8B2}"/>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891412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5CE7-3D18-43AF-98CE-0BCF8AB37B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E04A79-3EA4-8104-4A17-E88551379F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DAD11C-4E64-B38E-C08B-96B949E4A771}"/>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5D0C0CD3-F4B2-17E3-BD9B-3E961137B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C85EF-CCCF-FC02-AB7B-A32DA381E36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7538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5804-3655-9500-0935-5D7724C69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17A6BD-ECB7-CE40-83E3-6FB9C50CC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B891D-B0ED-A357-D490-063056551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9E5A5-4A1D-73B4-4153-DB76554779A9}"/>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6" name="Footer Placeholder 5">
            <a:extLst>
              <a:ext uri="{FF2B5EF4-FFF2-40B4-BE49-F238E27FC236}">
                <a16:creationId xmlns:a16="http://schemas.microsoft.com/office/drawing/2014/main" id="{CC5DA7E0-F2BD-C50F-4732-B6493D12D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660CF-4BCA-CC89-CF59-22F032DBA6B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1956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39A6-073C-03DA-2A14-0F8C7F65A2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3694FD-0069-B7EE-260F-888287A4F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D0CF8E-2DBF-4802-BEAD-9C6FAC886A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1B355-9F80-8F26-8320-BA693E737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552AD-D9F1-686F-B0F7-88DE14F47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900393-38B5-357F-A6D1-A60F69F8CFCD}"/>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8" name="Footer Placeholder 7">
            <a:extLst>
              <a:ext uri="{FF2B5EF4-FFF2-40B4-BE49-F238E27FC236}">
                <a16:creationId xmlns:a16="http://schemas.microsoft.com/office/drawing/2014/main" id="{2BAAC61C-6B8C-DC5D-E840-95A275DC6A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CCD9DE-3051-7EDE-816E-FBDB7CBFF4C6}"/>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44624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4218-4B9A-1981-5B4C-4E232995D4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923B95-604E-58F3-FA60-B93EE8DEBA44}"/>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4" name="Footer Placeholder 3">
            <a:extLst>
              <a:ext uri="{FF2B5EF4-FFF2-40B4-BE49-F238E27FC236}">
                <a16:creationId xmlns:a16="http://schemas.microsoft.com/office/drawing/2014/main" id="{D83B3525-AC54-03B3-F4BB-C3410ED1B0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3B3673-659D-832A-D9C7-42E3D409545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3435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F637D-9DAA-3B81-629F-70A9BFB4BCF7}"/>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3" name="Footer Placeholder 2">
            <a:extLst>
              <a:ext uri="{FF2B5EF4-FFF2-40B4-BE49-F238E27FC236}">
                <a16:creationId xmlns:a16="http://schemas.microsoft.com/office/drawing/2014/main" id="{01AAEE3F-739D-EAEA-B896-00743F03CE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06F865-0CFF-65F4-2B17-68671F655C51}"/>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24459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6561-2CAE-1F7D-D6C2-C8F430E37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B9F2A-5A4F-1F45-853C-FEFEE0FE8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B0BD22-988F-F468-977F-24DF81D91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DEDD2-7138-1B82-99A1-A65674D718B9}"/>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6" name="Footer Placeholder 5">
            <a:extLst>
              <a:ext uri="{FF2B5EF4-FFF2-40B4-BE49-F238E27FC236}">
                <a16:creationId xmlns:a16="http://schemas.microsoft.com/office/drawing/2014/main" id="{9E16F870-A3B7-2FC0-E0F6-0260294F9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2EDA1-E9C8-6E98-BB4B-58E030AD6BC4}"/>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059669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C285-0058-81EF-7FBB-499DCFE01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C73990-FDF3-EE83-3F33-150AECB93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DCB766-6B22-66F6-6400-953797DEC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AD1D4-6180-DBC4-8ACD-0CDE9BBA5F64}"/>
              </a:ext>
            </a:extLst>
          </p:cNvPr>
          <p:cNvSpPr>
            <a:spLocks noGrp="1"/>
          </p:cNvSpPr>
          <p:nvPr>
            <p:ph type="dt" sz="half" idx="10"/>
          </p:nvPr>
        </p:nvSpPr>
        <p:spPr/>
        <p:txBody>
          <a:bodyPr/>
          <a:lstStyle/>
          <a:p>
            <a:fld id="{9C1CAC77-F870-4E0F-92A2-801678D55A7B}" type="datetimeFigureOut">
              <a:rPr lang="en-US" smtClean="0"/>
              <a:t>2/21/2026</a:t>
            </a:fld>
            <a:endParaRPr lang="en-US"/>
          </a:p>
        </p:txBody>
      </p:sp>
      <p:sp>
        <p:nvSpPr>
          <p:cNvPr id="6" name="Footer Placeholder 5">
            <a:extLst>
              <a:ext uri="{FF2B5EF4-FFF2-40B4-BE49-F238E27FC236}">
                <a16:creationId xmlns:a16="http://schemas.microsoft.com/office/drawing/2014/main" id="{C39187DD-1A9F-A590-3A85-38092E749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11022-B2C3-4AF5-4835-C9F42AA5C209}"/>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43078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0C122-1753-BE24-FC61-781A1A6BF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946D8C-1446-0538-0485-8BCD925296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1F1C4-2C8E-4EE3-CD76-A51005EA3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CAC77-F870-4E0F-92A2-801678D55A7B}" type="datetimeFigureOut">
              <a:rPr lang="en-US" smtClean="0"/>
              <a:t>2/21/2026</a:t>
            </a:fld>
            <a:endParaRPr lang="en-US"/>
          </a:p>
        </p:txBody>
      </p:sp>
      <p:sp>
        <p:nvSpPr>
          <p:cNvPr id="5" name="Footer Placeholder 4">
            <a:extLst>
              <a:ext uri="{FF2B5EF4-FFF2-40B4-BE49-F238E27FC236}">
                <a16:creationId xmlns:a16="http://schemas.microsoft.com/office/drawing/2014/main" id="{DE11F5B6-959D-7419-D7AC-95CA08291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20F7BF-5B8C-3606-BB68-A6FF2EB26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E240F-C758-4B14-B5A1-F02BBA5FE69A}" type="slidenum">
              <a:rPr lang="en-US" smtClean="0"/>
              <a:t>‹#›</a:t>
            </a:fld>
            <a:endParaRPr lang="en-US"/>
          </a:p>
        </p:txBody>
      </p:sp>
    </p:spTree>
    <p:extLst>
      <p:ext uri="{BB962C8B-B14F-4D97-AF65-F5344CB8AC3E}">
        <p14:creationId xmlns:p14="http://schemas.microsoft.com/office/powerpoint/2010/main" val="1788443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5.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1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C5B6-A199-4791-C4AA-875B61E95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1DE22-6F15-5687-FB98-E6C6C58BCCE2}"/>
              </a:ext>
            </a:extLst>
          </p:cNvPr>
          <p:cNvSpPr>
            <a:spLocks noGrp="1"/>
          </p:cNvSpPr>
          <p:nvPr>
            <p:ph type="ctrTitle"/>
          </p:nvPr>
        </p:nvSpPr>
        <p:spPr>
          <a:xfrm>
            <a:off x="1096489" y="450719"/>
            <a:ext cx="10191008" cy="2387600"/>
          </a:xfrm>
        </p:spPr>
        <p:txBody>
          <a:bodyPr>
            <a:normAutofit/>
          </a:bodyPr>
          <a:lstStyle/>
          <a:p>
            <a:r>
              <a:rPr lang="en-US" dirty="0">
                <a:solidFill>
                  <a:srgbClr val="C00000"/>
                </a:solidFill>
              </a:rPr>
              <a:t>Adversarial Robustness on Insertion-Deletion Streams</a:t>
            </a:r>
            <a:endParaRPr lang="en-US" dirty="0"/>
          </a:p>
        </p:txBody>
      </p:sp>
      <p:sp>
        <p:nvSpPr>
          <p:cNvPr id="6" name="TextBox 5">
            <a:extLst>
              <a:ext uri="{FF2B5EF4-FFF2-40B4-BE49-F238E27FC236}">
                <a16:creationId xmlns:a16="http://schemas.microsoft.com/office/drawing/2014/main" id="{2F38670D-1F08-F8A2-1BB4-CC9304AB8C58}"/>
              </a:ext>
            </a:extLst>
          </p:cNvPr>
          <p:cNvSpPr txBox="1"/>
          <p:nvPr/>
        </p:nvSpPr>
        <p:spPr>
          <a:xfrm>
            <a:off x="106420" y="4945876"/>
            <a:ext cx="2926558" cy="892552"/>
          </a:xfrm>
          <a:prstGeom prst="rect">
            <a:avLst/>
          </a:prstGeom>
          <a:noFill/>
        </p:spPr>
        <p:txBody>
          <a:bodyPr wrap="square" rtlCol="0">
            <a:spAutoFit/>
          </a:bodyPr>
          <a:lstStyle/>
          <a:p>
            <a:pPr algn="ctr"/>
            <a:r>
              <a:rPr lang="en-US" sz="2400" dirty="0"/>
              <a:t>Elena </a:t>
            </a:r>
            <a:r>
              <a:rPr lang="en-US" sz="2400" dirty="0" err="1"/>
              <a:t>Gribelyuk</a:t>
            </a:r>
            <a:endParaRPr lang="en-US" sz="2400" dirty="0"/>
          </a:p>
          <a:p>
            <a:pPr algn="ctr"/>
            <a:r>
              <a:rPr lang="en-US" sz="2400" dirty="0"/>
              <a:t>P</a:t>
            </a:r>
            <a:r>
              <a:rPr lang="en-US" altLang="zh-CN" sz="2400" dirty="0"/>
              <a:t>rinceton</a:t>
            </a:r>
            <a:r>
              <a:rPr lang="en-US" altLang="zh-CN" sz="2800" dirty="0"/>
              <a:t> </a:t>
            </a:r>
            <a:endParaRPr lang="en-US" sz="2800" dirty="0"/>
          </a:p>
        </p:txBody>
      </p:sp>
      <p:pic>
        <p:nvPicPr>
          <p:cNvPr id="10" name="Picture 9">
            <a:extLst>
              <a:ext uri="{FF2B5EF4-FFF2-40B4-BE49-F238E27FC236}">
                <a16:creationId xmlns:a16="http://schemas.microsoft.com/office/drawing/2014/main" id="{3E83FCD4-9079-760E-7552-E45093024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8" y="3332224"/>
            <a:ext cx="1475153" cy="1341049"/>
          </a:xfrm>
          <a:prstGeom prst="rect">
            <a:avLst/>
          </a:prstGeom>
        </p:spPr>
      </p:pic>
      <p:pic>
        <p:nvPicPr>
          <p:cNvPr id="12" name="Picture 11">
            <a:extLst>
              <a:ext uri="{FF2B5EF4-FFF2-40B4-BE49-F238E27FC236}">
                <a16:creationId xmlns:a16="http://schemas.microsoft.com/office/drawing/2014/main" id="{06D35393-D767-E9CD-974C-22023CD00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274" y="3279405"/>
            <a:ext cx="2068592" cy="1379061"/>
          </a:xfrm>
          <a:prstGeom prst="rect">
            <a:avLst/>
          </a:prstGeom>
        </p:spPr>
      </p:pic>
      <p:pic>
        <p:nvPicPr>
          <p:cNvPr id="29" name="Picture 28">
            <a:extLst>
              <a:ext uri="{FF2B5EF4-FFF2-40B4-BE49-F238E27FC236}">
                <a16:creationId xmlns:a16="http://schemas.microsoft.com/office/drawing/2014/main" id="{C857D975-D519-5ACC-E3A0-CD22719D7F0D}"/>
              </a:ext>
            </a:extLst>
          </p:cNvPr>
          <p:cNvPicPr>
            <a:picLocks noChangeAspect="1"/>
          </p:cNvPicPr>
          <p:nvPr/>
        </p:nvPicPr>
        <p:blipFill>
          <a:blip r:embed="rId5"/>
          <a:stretch>
            <a:fillRect/>
          </a:stretch>
        </p:blipFill>
        <p:spPr>
          <a:xfrm>
            <a:off x="5221015" y="3279405"/>
            <a:ext cx="1446120" cy="1480551"/>
          </a:xfrm>
          <a:prstGeom prst="rect">
            <a:avLst/>
          </a:prstGeom>
        </p:spPr>
      </p:pic>
      <p:pic>
        <p:nvPicPr>
          <p:cNvPr id="43" name="Picture 42">
            <a:extLst>
              <a:ext uri="{FF2B5EF4-FFF2-40B4-BE49-F238E27FC236}">
                <a16:creationId xmlns:a16="http://schemas.microsoft.com/office/drawing/2014/main" id="{0A7395E9-E581-D627-0115-A1D0423F92D3}"/>
              </a:ext>
            </a:extLst>
          </p:cNvPr>
          <p:cNvPicPr>
            <a:picLocks noChangeAspect="1"/>
          </p:cNvPicPr>
          <p:nvPr/>
        </p:nvPicPr>
        <p:blipFill>
          <a:blip r:embed="rId6"/>
          <a:stretch>
            <a:fillRect/>
          </a:stretch>
        </p:blipFill>
        <p:spPr>
          <a:xfrm>
            <a:off x="9712616" y="3264049"/>
            <a:ext cx="1574881" cy="1409772"/>
          </a:xfrm>
          <a:prstGeom prst="rect">
            <a:avLst/>
          </a:prstGeom>
        </p:spPr>
      </p:pic>
      <p:sp>
        <p:nvSpPr>
          <p:cNvPr id="8" name="TextBox 7">
            <a:extLst>
              <a:ext uri="{FF2B5EF4-FFF2-40B4-BE49-F238E27FC236}">
                <a16:creationId xmlns:a16="http://schemas.microsoft.com/office/drawing/2014/main" id="{EF7BB916-78D5-0880-BB8A-BCF4AD444757}"/>
              </a:ext>
            </a:extLst>
          </p:cNvPr>
          <p:cNvSpPr txBox="1"/>
          <p:nvPr/>
        </p:nvSpPr>
        <p:spPr>
          <a:xfrm>
            <a:off x="2241961" y="4949353"/>
            <a:ext cx="2926558" cy="830997"/>
          </a:xfrm>
          <a:prstGeom prst="rect">
            <a:avLst/>
          </a:prstGeom>
          <a:noFill/>
        </p:spPr>
        <p:txBody>
          <a:bodyPr wrap="square" rtlCol="0">
            <a:spAutoFit/>
          </a:bodyPr>
          <a:lstStyle/>
          <a:p>
            <a:pPr algn="ctr"/>
            <a:r>
              <a:rPr lang="en-US" sz="2400" dirty="0"/>
              <a:t>Honghao Lin</a:t>
            </a:r>
          </a:p>
          <a:p>
            <a:pPr algn="ctr"/>
            <a:r>
              <a:rPr lang="en-US" sz="2400" dirty="0"/>
              <a:t>CMU</a:t>
            </a:r>
          </a:p>
        </p:txBody>
      </p:sp>
      <p:sp>
        <p:nvSpPr>
          <p:cNvPr id="9" name="TextBox 8">
            <a:extLst>
              <a:ext uri="{FF2B5EF4-FFF2-40B4-BE49-F238E27FC236}">
                <a16:creationId xmlns:a16="http://schemas.microsoft.com/office/drawing/2014/main" id="{B0450BF8-E3E5-B6CB-ED54-F00A183897E2}"/>
              </a:ext>
            </a:extLst>
          </p:cNvPr>
          <p:cNvSpPr txBox="1"/>
          <p:nvPr/>
        </p:nvSpPr>
        <p:spPr>
          <a:xfrm>
            <a:off x="4479261" y="4949353"/>
            <a:ext cx="2926558" cy="830997"/>
          </a:xfrm>
          <a:prstGeom prst="rect">
            <a:avLst/>
          </a:prstGeom>
          <a:noFill/>
        </p:spPr>
        <p:txBody>
          <a:bodyPr wrap="square" rtlCol="0">
            <a:spAutoFit/>
          </a:bodyPr>
          <a:lstStyle/>
          <a:p>
            <a:pPr algn="ctr"/>
            <a:r>
              <a:rPr lang="en-US" sz="2400" dirty="0"/>
              <a:t>David P. Woodruff</a:t>
            </a:r>
          </a:p>
          <a:p>
            <a:pPr algn="ctr"/>
            <a:r>
              <a:rPr lang="en-US" sz="2400" dirty="0"/>
              <a:t>CMU</a:t>
            </a:r>
          </a:p>
        </p:txBody>
      </p:sp>
      <p:sp>
        <p:nvSpPr>
          <p:cNvPr id="11" name="TextBox 10">
            <a:extLst>
              <a:ext uri="{FF2B5EF4-FFF2-40B4-BE49-F238E27FC236}">
                <a16:creationId xmlns:a16="http://schemas.microsoft.com/office/drawing/2014/main" id="{5B0F7589-2531-4B44-DE89-5B6FF7309029}"/>
              </a:ext>
            </a:extLst>
          </p:cNvPr>
          <p:cNvSpPr txBox="1"/>
          <p:nvPr/>
        </p:nvSpPr>
        <p:spPr>
          <a:xfrm>
            <a:off x="6901236" y="4945876"/>
            <a:ext cx="2926558" cy="830997"/>
          </a:xfrm>
          <a:prstGeom prst="rect">
            <a:avLst/>
          </a:prstGeom>
          <a:noFill/>
        </p:spPr>
        <p:txBody>
          <a:bodyPr wrap="square" rtlCol="0">
            <a:spAutoFit/>
          </a:bodyPr>
          <a:lstStyle/>
          <a:p>
            <a:pPr algn="ctr"/>
            <a:r>
              <a:rPr lang="en-US" sz="2400" dirty="0" err="1"/>
              <a:t>Huacheng</a:t>
            </a:r>
            <a:r>
              <a:rPr lang="en-US" sz="2400" dirty="0"/>
              <a:t> Yu</a:t>
            </a:r>
          </a:p>
          <a:p>
            <a:pPr algn="ctr"/>
            <a:r>
              <a:rPr lang="en-US" sz="2400" dirty="0"/>
              <a:t>P</a:t>
            </a:r>
            <a:r>
              <a:rPr lang="en-US" altLang="zh-CN" sz="2400" dirty="0"/>
              <a:t>rinceton</a:t>
            </a:r>
            <a:endParaRPr lang="en-US" sz="2400" dirty="0"/>
          </a:p>
        </p:txBody>
      </p:sp>
      <p:sp>
        <p:nvSpPr>
          <p:cNvPr id="13" name="TextBox 12">
            <a:extLst>
              <a:ext uri="{FF2B5EF4-FFF2-40B4-BE49-F238E27FC236}">
                <a16:creationId xmlns:a16="http://schemas.microsoft.com/office/drawing/2014/main" id="{DAF3DEB9-7D7A-78D2-FD4E-3C4C98658D93}"/>
              </a:ext>
            </a:extLst>
          </p:cNvPr>
          <p:cNvSpPr txBox="1"/>
          <p:nvPr/>
        </p:nvSpPr>
        <p:spPr>
          <a:xfrm>
            <a:off x="9036777" y="4949622"/>
            <a:ext cx="2926558" cy="830997"/>
          </a:xfrm>
          <a:prstGeom prst="rect">
            <a:avLst/>
          </a:prstGeom>
          <a:noFill/>
        </p:spPr>
        <p:txBody>
          <a:bodyPr wrap="square" rtlCol="0">
            <a:spAutoFit/>
          </a:bodyPr>
          <a:lstStyle/>
          <a:p>
            <a:pPr algn="ctr"/>
            <a:r>
              <a:rPr lang="en-US" sz="2400" dirty="0"/>
              <a:t>Samson Zhou</a:t>
            </a:r>
          </a:p>
          <a:p>
            <a:pPr algn="ctr"/>
            <a:r>
              <a:rPr lang="en-US" sz="2400" dirty="0"/>
              <a:t>T</a:t>
            </a:r>
            <a:r>
              <a:rPr lang="en-US" altLang="zh-CN" sz="2400" dirty="0"/>
              <a:t>exas A&amp;M</a:t>
            </a:r>
            <a:endParaRPr lang="en-US" sz="2400" dirty="0"/>
          </a:p>
        </p:txBody>
      </p:sp>
      <p:pic>
        <p:nvPicPr>
          <p:cNvPr id="32" name="Picture 31">
            <a:extLst>
              <a:ext uri="{FF2B5EF4-FFF2-40B4-BE49-F238E27FC236}">
                <a16:creationId xmlns:a16="http://schemas.microsoft.com/office/drawing/2014/main" id="{E80E3C73-7509-EA8F-00EF-C2BC76D76290}"/>
              </a:ext>
            </a:extLst>
          </p:cNvPr>
          <p:cNvPicPr>
            <a:picLocks noChangeAspect="1"/>
          </p:cNvPicPr>
          <p:nvPr/>
        </p:nvPicPr>
        <p:blipFill>
          <a:blip r:embed="rId7"/>
          <a:stretch>
            <a:fillRect/>
          </a:stretch>
        </p:blipFill>
        <p:spPr>
          <a:xfrm>
            <a:off x="2938980" y="3264049"/>
            <a:ext cx="1540281" cy="1518583"/>
          </a:xfrm>
          <a:prstGeom prst="rect">
            <a:avLst/>
          </a:prstGeom>
        </p:spPr>
      </p:pic>
    </p:spTree>
    <p:extLst>
      <p:ext uri="{BB962C8B-B14F-4D97-AF65-F5344CB8AC3E}">
        <p14:creationId xmlns:p14="http://schemas.microsoft.com/office/powerpoint/2010/main" val="2902529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
        <p:nvSpPr>
          <p:cNvPr id="4" name="TextBox 3">
            <a:extLst>
              <a:ext uri="{FF2B5EF4-FFF2-40B4-BE49-F238E27FC236}">
                <a16:creationId xmlns:a16="http://schemas.microsoft.com/office/drawing/2014/main" id="{3A499367-F113-8797-541D-C4279C2F94C7}"/>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AB833F-94DE-ADFD-3B09-C746DD3CBE26}"/>
                  </a:ext>
                </a:extLst>
              </p:cNvPr>
              <p:cNvSpPr txBox="1"/>
              <p:nvPr/>
            </p:nvSpPr>
            <p:spPr>
              <a:xfrm>
                <a:off x="3045700" y="4148739"/>
                <a:ext cx="2232599"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5DAB833F-94DE-ADFD-3B09-C746DD3CBE26}"/>
                  </a:ext>
                </a:extLst>
              </p:cNvPr>
              <p:cNvSpPr txBox="1">
                <a:spLocks noRot="1" noChangeAspect="1" noMove="1" noResize="1" noEditPoints="1" noAdjustHandles="1" noChangeArrowheads="1" noChangeShapeType="1" noTextEdit="1"/>
              </p:cNvSpPr>
              <p:nvPr/>
            </p:nvSpPr>
            <p:spPr>
              <a:xfrm>
                <a:off x="3045700" y="4148739"/>
                <a:ext cx="2232599" cy="1815882"/>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84EC464-04DF-363E-8B58-FA86A58598E4}"/>
              </a:ext>
            </a:extLst>
          </p:cNvPr>
          <p:cNvSpPr txBox="1"/>
          <p:nvPr/>
        </p:nvSpPr>
        <p:spPr>
          <a:xfrm>
            <a:off x="9601093" y="6101570"/>
            <a:ext cx="1620520" cy="400110"/>
          </a:xfrm>
          <a:prstGeom prst="rect">
            <a:avLst/>
          </a:prstGeom>
          <a:noFill/>
        </p:spPr>
        <p:txBody>
          <a:bodyPr wrap="square">
            <a:spAutoFit/>
          </a:bodyPr>
          <a:lstStyle/>
          <a:p>
            <a:r>
              <a:rPr lang="en-US" sz="2000" dirty="0">
                <a:solidFill>
                  <a:srgbClr val="C00000"/>
                </a:solidFill>
              </a:rPr>
              <a:t>Algorithm</a:t>
            </a:r>
          </a:p>
        </p:txBody>
      </p:sp>
    </p:spTree>
    <p:extLst>
      <p:ext uri="{BB962C8B-B14F-4D97-AF65-F5344CB8AC3E}">
        <p14:creationId xmlns:p14="http://schemas.microsoft.com/office/powerpoint/2010/main" val="128343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7" name="TextBox 6">
            <a:extLst>
              <a:ext uri="{FF2B5EF4-FFF2-40B4-BE49-F238E27FC236}">
                <a16:creationId xmlns:a16="http://schemas.microsoft.com/office/drawing/2014/main" id="{17348A47-62D3-EBBF-B9C1-02560B2095DA}"/>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623A94C-4190-A2E1-E7D1-FE2849A3A835}"/>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9" name="TextBox 8">
                <a:extLst>
                  <a:ext uri="{FF2B5EF4-FFF2-40B4-BE49-F238E27FC236}">
                    <a16:creationId xmlns:a16="http://schemas.microsoft.com/office/drawing/2014/main" id="{D623A94C-4190-A2E1-E7D1-FE2849A3A835}"/>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D30272D-240F-61A0-52F3-D5F009F63757}"/>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361157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C9B71F9-9313-733C-F572-AF996E031A69}"/>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6" name="TextBox 5">
                <a:extLst>
                  <a:ext uri="{FF2B5EF4-FFF2-40B4-BE49-F238E27FC236}">
                    <a16:creationId xmlns:a16="http://schemas.microsoft.com/office/drawing/2014/main" id="{9C9B71F9-9313-733C-F572-AF996E031A69}"/>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5"/>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2AA4171C-A5B2-452E-A3AD-CEEEF6C974E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pic>
        <p:nvPicPr>
          <p:cNvPr id="9" name="Picture 2" descr="Image result for hacker clipart">
            <a:extLst>
              <a:ext uri="{FF2B5EF4-FFF2-40B4-BE49-F238E27FC236}">
                <a16:creationId xmlns:a16="http://schemas.microsoft.com/office/drawing/2014/main" id="{96A5E48B-E03F-D050-9966-9AD8B59326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427A8F-3307-ED87-62A3-ECC4A610F3FF}"/>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97375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Insertion-Only Streams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i="1" dirty="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e>
                    </m:d>
                  </m:oMath>
                </a14:m>
                <a:r>
                  <a:rPr lang="en-US" dirty="0"/>
                  <a:t>-approximation to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2</m:t>
                        </m:r>
                      </m:sub>
                    </m:sSub>
                  </m:oMath>
                </a14:m>
                <a:r>
                  <a:rPr lang="en-US" dirty="0"/>
                  <a:t> moment </a:t>
                </a:r>
                <a:r>
                  <a:rPr lang="en-US" dirty="0">
                    <a:solidFill>
                      <a:srgbClr val="0070C0"/>
                    </a:solidFill>
                  </a:rPr>
                  <a:t>[AlonMatiasSzegedy99, BlasiokDingNelson17]</a:t>
                </a:r>
              </a:p>
              <a:p>
                <a:endParaRPr lang="en-US" dirty="0">
                  <a:solidFill>
                    <a:srgbClr val="0070C0"/>
                  </a:solidFill>
                </a:endParaRPr>
              </a:p>
              <a:p>
                <a:r>
                  <a:rPr lang="en-US" dirty="0"/>
                  <a:t>Space </a:t>
                </a:r>
                <a14:m>
                  <m:oMath xmlns:m="http://schemas.openxmlformats.org/officeDocument/2006/math">
                    <m:acc>
                      <m:accPr>
                        <m:chr m:val="̃"/>
                        <m:ctrlPr>
                          <a:rPr lang="en-US" b="0" i="1" dirty="0"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robust algorithm for </a:t>
                </a:r>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e>
                    </m:d>
                  </m:oMath>
                </a14:m>
                <a:r>
                  <a:rPr lang="en-US" dirty="0"/>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2</m:t>
                        </m:r>
                      </m:sub>
                    </m:sSub>
                  </m:oMath>
                </a14:m>
                <a:r>
                  <a:rPr lang="en-US" dirty="0"/>
                  <a:t> moment </a:t>
                </a:r>
                <a:r>
                  <a:rPr lang="en-US" dirty="0">
                    <a:solidFill>
                      <a:srgbClr val="0070C0"/>
                    </a:solidFill>
                  </a:rPr>
                  <a:t>[WoodruffZhou21]</a:t>
                </a:r>
              </a:p>
              <a:p>
                <a:endParaRPr lang="en-US"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998647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CE265-0410-7B5F-3E06-2512B3CCE0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226AE-43D7-0C81-A216-BB13EBC22146}"/>
              </a:ext>
            </a:extLst>
          </p:cNvPr>
          <p:cNvSpPr>
            <a:spLocks noGrp="1"/>
          </p:cNvSpPr>
          <p:nvPr>
            <p:ph type="title"/>
          </p:nvPr>
        </p:nvSpPr>
        <p:spPr/>
        <p:txBody>
          <a:bodyPr/>
          <a:lstStyle/>
          <a:p>
            <a:r>
              <a:rPr lang="en-US" dirty="0">
                <a:solidFill>
                  <a:srgbClr val="C00000"/>
                </a:solidFill>
              </a:rPr>
              <a:t>Insertion-Deletion Streams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BAB54A-507D-FC68-9904-DD98D6BBBB9D}"/>
                  </a:ext>
                </a:extLst>
              </p:cNvPr>
              <p:cNvSpPr>
                <a:spLocks noGrp="1"/>
              </p:cNvSpPr>
              <p:nvPr>
                <p:ph idx="1"/>
              </p:nvPr>
            </p:nvSpPr>
            <p:spPr>
              <a:xfrm>
                <a:off x="838200" y="1825624"/>
                <a:ext cx="10515600" cy="4788239"/>
              </a:xfrm>
            </p:spPr>
            <p:txBody>
              <a:bodyPr>
                <a:normAutofit/>
              </a:bodyPr>
              <a:lstStyle/>
              <a:p>
                <a:r>
                  <a:rPr lang="en-US" sz="3000" dirty="0"/>
                  <a:t>Space </a:t>
                </a:r>
                <a14:m>
                  <m:oMath xmlns:m="http://schemas.openxmlformats.org/officeDocument/2006/math">
                    <m:r>
                      <a:rPr lang="en-US" sz="3000" b="0" i="1" smtClean="0">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sSup>
                              <m:sSupPr>
                                <m:ctrlPr>
                                  <a:rPr lang="en-US" sz="3000" b="0" i="0" smtClean="0">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b="0" i="0" smtClean="0">
                                    <a:solidFill>
                                      <a:srgbClr val="C00000"/>
                                    </a:solidFill>
                                    <a:latin typeface="Cambria Math" panose="02040503050406030204" pitchFamily="18" charset="0"/>
                                  </a:rPr>
                                  <m:t>2</m:t>
                                </m:r>
                              </m:sup>
                            </m:sSup>
                          </m:fName>
                          <m:e>
                            <m:r>
                              <a:rPr lang="en-US" sz="3000" i="1">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d>
                      <m:dPr>
                        <m:ctrlPr>
                          <a:rPr lang="en-US" sz="3000" i="1">
                            <a:solidFill>
                              <a:srgbClr val="C00000"/>
                            </a:solidFill>
                            <a:latin typeface="Cambria Math" panose="02040503050406030204" pitchFamily="18" charset="0"/>
                          </a:rPr>
                        </m:ctrlPr>
                      </m:dPr>
                      <m:e>
                        <m:r>
                          <a:rPr lang="en-US" sz="3000">
                            <a:solidFill>
                              <a:srgbClr val="C00000"/>
                            </a:solidFill>
                            <a:latin typeface="Cambria Math" panose="02040503050406030204" pitchFamily="18" charset="0"/>
                          </a:rPr>
                          <m:t>1+</m:t>
                        </m:r>
                        <m:r>
                          <a:rPr lang="en-US" sz="3000" i="1">
                            <a:solidFill>
                              <a:srgbClr val="C00000"/>
                            </a:solidFill>
                            <a:latin typeface="Cambria Math" panose="02040503050406030204" pitchFamily="18" charset="0"/>
                          </a:rPr>
                          <m:t>𝜀</m:t>
                        </m:r>
                      </m:e>
                    </m:d>
                  </m:oMath>
                </a14:m>
                <a:r>
                  <a:rPr lang="en-US" sz="3000" dirty="0"/>
                  <a:t>-approximation to </a:t>
                </a:r>
                <a14:m>
                  <m:oMath xmlns:m="http://schemas.openxmlformats.org/officeDocument/2006/math">
                    <m:sSub>
                      <m:sSubPr>
                        <m:ctrlPr>
                          <a:rPr lang="en-US" sz="3000" i="1" smtClean="0">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b="0" i="1" smtClean="0">
                            <a:solidFill>
                              <a:srgbClr val="C00000"/>
                            </a:solidFill>
                            <a:latin typeface="Cambria Math" panose="02040503050406030204" pitchFamily="18" charset="0"/>
                          </a:rPr>
                          <m:t>2</m:t>
                        </m:r>
                      </m:sub>
                    </m:sSub>
                  </m:oMath>
                </a14:m>
                <a:r>
                  <a:rPr lang="en-US" sz="3000" dirty="0"/>
                  <a:t> moment </a:t>
                </a:r>
                <a:r>
                  <a:rPr lang="en-US" sz="3000" dirty="0">
                    <a:solidFill>
                      <a:srgbClr val="0070C0"/>
                    </a:solidFill>
                  </a:rPr>
                  <a:t>[AlonMatiasSzegedy99]</a:t>
                </a:r>
              </a:p>
              <a:p>
                <a:endParaRPr lang="en-US" sz="3000" dirty="0">
                  <a:solidFill>
                    <a:srgbClr val="0070C0"/>
                  </a:solidFill>
                </a:endParaRPr>
              </a:p>
              <a:p>
                <a:endParaRPr lang="en-US" sz="3000" dirty="0">
                  <a:solidFill>
                    <a:srgbClr val="0070C0"/>
                  </a:solidFill>
                </a:endParaRPr>
              </a:p>
              <a:p>
                <a:r>
                  <a:rPr lang="en-US" sz="3000" dirty="0"/>
                  <a:t>Space for robust streaming algorithm for approximation to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i="1">
                            <a:solidFill>
                              <a:srgbClr val="C00000"/>
                            </a:solidFill>
                            <a:latin typeface="Cambria Math" panose="02040503050406030204" pitchFamily="18" charset="0"/>
                          </a:rPr>
                          <m:t>2</m:t>
                        </m:r>
                      </m:sub>
                    </m:sSub>
                  </m:oMath>
                </a14:m>
                <a:r>
                  <a:rPr lang="en-US" sz="3000" dirty="0"/>
                  <a:t> moment?</a:t>
                </a:r>
                <a:endParaRPr lang="en-US" sz="3000" dirty="0">
                  <a:solidFill>
                    <a:srgbClr val="0070C0"/>
                  </a:solidFill>
                </a:endParaRPr>
              </a:p>
              <a:p>
                <a:endParaRPr lang="en-US" sz="3000" dirty="0"/>
              </a:p>
            </p:txBody>
          </p:sp>
        </mc:Choice>
        <mc:Fallback>
          <p:sp>
            <p:nvSpPr>
              <p:cNvPr id="3" name="Content Placeholder 2">
                <a:extLst>
                  <a:ext uri="{FF2B5EF4-FFF2-40B4-BE49-F238E27FC236}">
                    <a16:creationId xmlns:a16="http://schemas.microsoft.com/office/drawing/2014/main" id="{37BAB54A-507D-FC68-9904-DD98D6BBBB9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127"/>
                </a:stretch>
              </a:blipFill>
            </p:spPr>
            <p:txBody>
              <a:bodyPr/>
              <a:lstStyle/>
              <a:p>
                <a:r>
                  <a:rPr lang="en-US">
                    <a:noFill/>
                  </a:rPr>
                  <a:t> </a:t>
                </a:r>
              </a:p>
            </p:txBody>
          </p:sp>
        </mc:Fallback>
      </mc:AlternateContent>
    </p:spTree>
    <p:extLst>
      <p:ext uri="{BB962C8B-B14F-4D97-AF65-F5344CB8AC3E}">
        <p14:creationId xmlns:p14="http://schemas.microsoft.com/office/powerpoint/2010/main" val="2302289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B52E-BC3E-78A6-2102-CAC42DE1D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2A442-46F4-5EC2-538B-71C2F2302815}"/>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80105A2-8F4D-F4C5-0DEB-FB496D01D280}"/>
                  </a:ext>
                </a:extLst>
              </p:cNvPr>
              <p:cNvSpPr>
                <a:spLocks noGrp="1"/>
              </p:cNvSpPr>
              <p:nvPr>
                <p:ph idx="1"/>
              </p:nvPr>
            </p:nvSpPr>
            <p:spPr>
              <a:xfrm>
                <a:off x="838200" y="1789999"/>
                <a:ext cx="10684397" cy="4955185"/>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marL="457200" lvl="1" indent="0">
                  <a:buClr>
                    <a:schemeClr val="tx1"/>
                  </a:buClr>
                  <a:buNone/>
                </a:pPr>
                <a:endParaRPr lang="en-US" sz="3200" dirty="0"/>
              </a:p>
              <a:p>
                <a:pPr>
                  <a:buClr>
                    <a:schemeClr val="tx1"/>
                  </a:buClr>
                </a:pPr>
                <a:r>
                  <a:rPr lang="en-US" sz="3200" dirty="0"/>
                  <a:t>All insertion-deletion streaming algorithms on a sufficiently long stream might as well be linear sketches </a:t>
                </a:r>
                <a:r>
                  <a:rPr lang="en-US" sz="3200" dirty="0">
                    <a:solidFill>
                      <a:srgbClr val="0070C0"/>
                    </a:solidFill>
                  </a:rPr>
                  <a:t>[LiNguyenWoodruff14, AiHuLiWoodruff16]</a:t>
                </a:r>
              </a:p>
              <a:p>
                <a:pPr>
                  <a:buClr>
                    <a:schemeClr val="tx1"/>
                  </a:buClr>
                </a:pPr>
                <a:endParaRPr lang="en-US" sz="3200" dirty="0">
                  <a:solidFill>
                    <a:srgbClr val="0070C0"/>
                  </a:solidFill>
                </a:endParaRPr>
              </a:p>
              <a:p>
                <a:pPr>
                  <a:buClr>
                    <a:schemeClr val="tx1"/>
                  </a:buClr>
                </a:pPr>
                <a:r>
                  <a:rPr lang="en-US" sz="3200" dirty="0"/>
                  <a:t>Any multiplicative approximation algorithm for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oMath>
                </a14:m>
                <a:r>
                  <a:rPr lang="en-US" sz="3200" dirty="0"/>
                  <a:t> estimation based on a linear sketch requires </a:t>
                </a:r>
                <a14:m>
                  <m:oMath xmlns:m="http://schemas.openxmlformats.org/officeDocument/2006/math">
                    <m:r>
                      <m:rPr>
                        <m:sty m:val="p"/>
                      </m:rPr>
                      <a:rPr lang="en-US" sz="3200" b="0" i="0" smtClean="0">
                        <a:solidFill>
                          <a:srgbClr val="C00000"/>
                        </a:solidFill>
                        <a:latin typeface="Cambria Math" panose="02040503050406030204" pitchFamily="18" charset="0"/>
                      </a:rPr>
                      <m:t>Ω</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space </a:t>
                </a:r>
                <a:r>
                  <a:rPr lang="en-US" sz="3200" dirty="0">
                    <a:solidFill>
                      <a:srgbClr val="0070C0"/>
                    </a:solidFill>
                  </a:rPr>
                  <a:t>[HardtWoodruff13, GribelyukLinWoodruffYuZhou25]</a:t>
                </a:r>
              </a:p>
            </p:txBody>
          </p:sp>
        </mc:Choice>
        <mc:Fallback>
          <p:sp>
            <p:nvSpPr>
              <p:cNvPr id="3" name="Content Placeholder 2">
                <a:extLst>
                  <a:ext uri="{FF2B5EF4-FFF2-40B4-BE49-F238E27FC236}">
                    <a16:creationId xmlns:a16="http://schemas.microsoft.com/office/drawing/2014/main" id="{980105A2-8F4D-F4C5-0DEB-FB496D01D280}"/>
                  </a:ext>
                </a:extLst>
              </p:cNvPr>
              <p:cNvSpPr>
                <a:spLocks noGrp="1" noRot="1" noChangeAspect="1" noMove="1" noResize="1" noEditPoints="1" noAdjustHandles="1" noChangeArrowheads="1" noChangeShapeType="1" noTextEdit="1"/>
              </p:cNvSpPr>
              <p:nvPr>
                <p:ph idx="1"/>
              </p:nvPr>
            </p:nvSpPr>
            <p:spPr>
              <a:xfrm>
                <a:off x="838200" y="1789999"/>
                <a:ext cx="10684397" cy="4955185"/>
              </a:xfrm>
              <a:blipFill>
                <a:blip r:embed="rId3"/>
                <a:stretch>
                  <a:fillRect l="-1313" t="-2463" r="-400"/>
                </a:stretch>
              </a:blipFill>
            </p:spPr>
            <p:txBody>
              <a:bodyPr/>
              <a:lstStyle/>
              <a:p>
                <a:r>
                  <a:rPr lang="en-US">
                    <a:noFill/>
                  </a:rPr>
                  <a:t> </a:t>
                </a:r>
              </a:p>
            </p:txBody>
          </p:sp>
        </mc:Fallback>
      </mc:AlternateContent>
    </p:spTree>
    <p:extLst>
      <p:ext uri="{BB962C8B-B14F-4D97-AF65-F5344CB8AC3E}">
        <p14:creationId xmlns:p14="http://schemas.microsoft.com/office/powerpoint/2010/main" val="3044203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58E4E-422F-01C8-6146-C37AAA816F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00072-3A2D-E9FD-D71F-5FA113A941AF}"/>
              </a:ext>
            </a:extLst>
          </p:cNvPr>
          <p:cNvSpPr>
            <a:spLocks noGrp="1"/>
          </p:cNvSpPr>
          <p:nvPr>
            <p:ph type="title"/>
          </p:nvPr>
        </p:nvSpPr>
        <p:spPr/>
        <p:txBody>
          <a:bodyPr/>
          <a:lstStyle/>
          <a:p>
            <a:r>
              <a:rPr lang="en-US" dirty="0">
                <a:solidFill>
                  <a:srgbClr val="C00000"/>
                </a:solidFill>
              </a:rPr>
              <a:t>Our Results, Adversarial Robustness on  Insertion-Deletion Streams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632EE6F-0B6D-65E2-E943-0859D3B9F97F}"/>
                  </a:ext>
                </a:extLst>
              </p:cNvPr>
              <p:cNvSpPr>
                <a:spLocks noGrp="1"/>
              </p:cNvSpPr>
              <p:nvPr>
                <p:ph idx="1"/>
              </p:nvPr>
            </p:nvSpPr>
            <p:spPr>
              <a:xfrm>
                <a:off x="838200" y="1825624"/>
                <a:ext cx="10515600" cy="4788239"/>
              </a:xfrm>
            </p:spPr>
            <p:txBody>
              <a:bodyPr>
                <a:normAutofit/>
              </a:bodyPr>
              <a:lstStyle/>
              <a:p>
                <a:r>
                  <a:rPr lang="en-US" sz="3000" dirty="0"/>
                  <a:t>Space </a:t>
                </a:r>
                <a14:m>
                  <m:oMath xmlns:m="http://schemas.openxmlformats.org/officeDocument/2006/math">
                    <m:r>
                      <m:rPr>
                        <m:sty m:val="p"/>
                      </m:rPr>
                      <a:rPr lang="en-US" sz="3000" b="0" i="0" smtClean="0">
                        <a:solidFill>
                          <a:srgbClr val="C00000"/>
                        </a:solidFill>
                        <a:latin typeface="Cambria Math" panose="02040503050406030204" pitchFamily="18" charset="0"/>
                      </a:rPr>
                      <m:t>poly</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r>
                              <a:rPr lang="en-US" sz="3000" b="0" i="1" smtClean="0">
                                <a:solidFill>
                                  <a:srgbClr val="C00000"/>
                                </a:solidFill>
                                <a:latin typeface="Cambria Math" panose="02040503050406030204" pitchFamily="18" charset="0"/>
                              </a:rPr>
                              <m:t>𝜀</m:t>
                            </m:r>
                          </m:den>
                        </m:f>
                        <m:r>
                          <a:rPr lang="en-US" sz="3000" b="0" i="1" smtClean="0">
                            <a:solidFill>
                              <a:srgbClr val="C00000"/>
                            </a:solidFill>
                            <a:latin typeface="Cambria Math" panose="02040503050406030204" pitchFamily="18" charset="0"/>
                          </a:rPr>
                          <m:t>,</m:t>
                        </m:r>
                        <m:func>
                          <m:funcPr>
                            <m:ctrlPr>
                              <a:rPr lang="en-US" sz="3000" b="0" i="1" smtClean="0">
                                <a:solidFill>
                                  <a:srgbClr val="C00000"/>
                                </a:solidFill>
                                <a:latin typeface="Cambria Math" panose="02040503050406030204" pitchFamily="18" charset="0"/>
                              </a:rPr>
                            </m:ctrlPr>
                          </m:funcPr>
                          <m:fName>
                            <m:r>
                              <m:rPr>
                                <m:sty m:val="p"/>
                              </m:rPr>
                              <a:rPr lang="en-US" sz="300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d>
                      <m:dPr>
                        <m:ctrlPr>
                          <a:rPr lang="en-US" sz="3000" i="1">
                            <a:solidFill>
                              <a:srgbClr val="C00000"/>
                            </a:solidFill>
                            <a:latin typeface="Cambria Math" panose="02040503050406030204" pitchFamily="18" charset="0"/>
                          </a:rPr>
                        </m:ctrlPr>
                      </m:dPr>
                      <m:e>
                        <m:r>
                          <a:rPr lang="en-US" sz="3000">
                            <a:solidFill>
                              <a:srgbClr val="C00000"/>
                            </a:solidFill>
                            <a:latin typeface="Cambria Math" panose="02040503050406030204" pitchFamily="18" charset="0"/>
                          </a:rPr>
                          <m:t>1+</m:t>
                        </m:r>
                        <m:r>
                          <a:rPr lang="en-US" sz="3000" i="1">
                            <a:solidFill>
                              <a:srgbClr val="C00000"/>
                            </a:solidFill>
                            <a:latin typeface="Cambria Math" panose="02040503050406030204" pitchFamily="18" charset="0"/>
                          </a:rPr>
                          <m:t>𝜀</m:t>
                        </m:r>
                      </m:e>
                    </m:d>
                  </m:oMath>
                </a14:m>
                <a:r>
                  <a:rPr lang="en-US" sz="3000" dirty="0"/>
                  <a:t>-approximation to </a:t>
                </a:r>
                <a14:m>
                  <m:oMath xmlns:m="http://schemas.openxmlformats.org/officeDocument/2006/math">
                    <m:sSub>
                      <m:sSubPr>
                        <m:ctrlPr>
                          <a:rPr lang="en-US" sz="3000" i="1" smtClean="0">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𝐹</m:t>
                        </m:r>
                      </m:e>
                      <m:sub>
                        <m:r>
                          <a:rPr lang="en-US" sz="3000" b="0" i="1" smtClean="0">
                            <a:solidFill>
                              <a:srgbClr val="C00000"/>
                            </a:solidFill>
                            <a:latin typeface="Cambria Math" panose="02040503050406030204" pitchFamily="18" charset="0"/>
                          </a:rPr>
                          <m:t>2</m:t>
                        </m:r>
                      </m:sub>
                    </m:sSub>
                  </m:oMath>
                </a14:m>
                <a:r>
                  <a:rPr lang="en-US" sz="3000" dirty="0"/>
                  <a:t> moment</a:t>
                </a:r>
                <a:endParaRPr lang="en-US" sz="3000" dirty="0">
                  <a:solidFill>
                    <a:srgbClr val="0070C0"/>
                  </a:solidFill>
                </a:endParaRPr>
              </a:p>
              <a:p>
                <a:endParaRPr lang="en-US" sz="3000" dirty="0">
                  <a:solidFill>
                    <a:srgbClr val="0070C0"/>
                  </a:solidFill>
                </a:endParaRPr>
              </a:p>
              <a:p>
                <a:r>
                  <a:rPr lang="en-US" sz="3000" dirty="0"/>
                  <a:t>Space </a:t>
                </a:r>
                <a14:m>
                  <m:oMath xmlns:m="http://schemas.openxmlformats.org/officeDocument/2006/math">
                    <m:r>
                      <m:rPr>
                        <m:sty m:val="p"/>
                      </m:rPr>
                      <a:rPr lang="en-US" sz="3000">
                        <a:solidFill>
                          <a:srgbClr val="C00000"/>
                        </a:solidFill>
                        <a:latin typeface="Cambria Math" panose="02040503050406030204" pitchFamily="18" charset="0"/>
                      </a:rPr>
                      <m:t>poly</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r>
                              <a:rPr lang="en-US" sz="3000" i="1">
                                <a:solidFill>
                                  <a:srgbClr val="C00000"/>
                                </a:solidFill>
                                <a:latin typeface="Cambria Math" panose="02040503050406030204" pitchFamily="18" charset="0"/>
                              </a:rPr>
                              <m:t>𝜀</m:t>
                            </m:r>
                          </m:den>
                        </m:f>
                        <m:r>
                          <a:rPr lang="en-US" sz="3000" i="1">
                            <a:solidFill>
                              <a:srgbClr val="C00000"/>
                            </a:solidFill>
                            <a:latin typeface="Cambria Math" panose="02040503050406030204" pitchFamily="18" charset="0"/>
                          </a:rPr>
                          <m:t>,</m:t>
                        </m:r>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𝐿</m:t>
                        </m:r>
                      </m:e>
                      <m:sub>
                        <m:r>
                          <a:rPr lang="en-US" sz="3000" b="0" i="1" smtClean="0">
                            <a:solidFill>
                              <a:srgbClr val="C00000"/>
                            </a:solidFill>
                            <a:latin typeface="Cambria Math" panose="02040503050406030204" pitchFamily="18" charset="0"/>
                          </a:rPr>
                          <m:t>2</m:t>
                        </m:r>
                      </m:sub>
                    </m:sSub>
                  </m:oMath>
                </a14:m>
                <a:r>
                  <a:rPr lang="en-US" sz="3000" dirty="0"/>
                  <a:t> heavy-hitters (threshold </a:t>
                </a:r>
                <a14:m>
                  <m:oMath xmlns:m="http://schemas.openxmlformats.org/officeDocument/2006/math">
                    <m:r>
                      <a:rPr lang="en-US" sz="3000" i="1">
                        <a:solidFill>
                          <a:srgbClr val="C00000"/>
                        </a:solidFill>
                        <a:latin typeface="Cambria Math" panose="02040503050406030204" pitchFamily="18" charset="0"/>
                      </a:rPr>
                      <m:t>𝜀</m:t>
                    </m:r>
                  </m:oMath>
                </a14:m>
                <a:r>
                  <a:rPr lang="en-US" sz="3000" dirty="0"/>
                  <a:t>)</a:t>
                </a:r>
              </a:p>
              <a:p>
                <a:endParaRPr lang="en-US" sz="3000" dirty="0">
                  <a:solidFill>
                    <a:srgbClr val="0070C0"/>
                  </a:solidFill>
                </a:endParaRPr>
              </a:p>
              <a:p>
                <a:r>
                  <a:rPr lang="en-US" sz="3000" dirty="0"/>
                  <a:t>Space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𝑛</m:t>
                        </m:r>
                      </m:e>
                      <m:sup>
                        <m:r>
                          <a:rPr lang="en-US" sz="3000" b="0" i="1" smtClean="0">
                            <a:solidFill>
                              <a:srgbClr val="C00000"/>
                            </a:solidFill>
                            <a:latin typeface="Cambria Math" panose="02040503050406030204" pitchFamily="18" charset="0"/>
                          </a:rPr>
                          <m:t>𝑂</m:t>
                        </m:r>
                        <m:r>
                          <a:rPr lang="en-US" sz="3000" b="0" i="1" smtClean="0">
                            <a:solidFill>
                              <a:srgbClr val="C00000"/>
                            </a:solidFill>
                            <a:latin typeface="Cambria Math" panose="02040503050406030204" pitchFamily="18" charset="0"/>
                          </a:rPr>
                          <m:t>(1)</m:t>
                        </m:r>
                      </m:sup>
                    </m:sSup>
                  </m:oMath>
                </a14:m>
                <a:r>
                  <a:rPr lang="en-US" sz="3000" dirty="0">
                    <a:solidFill>
                      <a:srgbClr val="7030A0"/>
                    </a:solidFill>
                  </a:rPr>
                  <a:t> overhead </a:t>
                </a:r>
                <a:r>
                  <a:rPr lang="en-US" sz="3000" dirty="0"/>
                  <a:t>for algorithm for constant-factor approximation to functions with approximate triangle inequality; </a:t>
                </a:r>
                <a:r>
                  <a:rPr lang="en-US" sz="3000" i="1" dirty="0">
                    <a:solidFill>
                      <a:srgbClr val="7030A0"/>
                    </a:solidFill>
                  </a:rPr>
                  <a:t>trade-off between space blow-up and approximation factor</a:t>
                </a:r>
              </a:p>
            </p:txBody>
          </p:sp>
        </mc:Choice>
        <mc:Fallback>
          <p:sp>
            <p:nvSpPr>
              <p:cNvPr id="3" name="Content Placeholder 2">
                <a:extLst>
                  <a:ext uri="{FF2B5EF4-FFF2-40B4-BE49-F238E27FC236}">
                    <a16:creationId xmlns:a16="http://schemas.microsoft.com/office/drawing/2014/main" id="{D632EE6F-0B6D-65E2-E943-0859D3B9F97F}"/>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127" r="-1159"/>
                </a:stretch>
              </a:blipFill>
            </p:spPr>
            <p:txBody>
              <a:bodyPr/>
              <a:lstStyle/>
              <a:p>
                <a:r>
                  <a:rPr lang="en-US">
                    <a:noFill/>
                  </a:rPr>
                  <a:t> </a:t>
                </a:r>
              </a:p>
            </p:txBody>
          </p:sp>
        </mc:Fallback>
      </mc:AlternateContent>
    </p:spTree>
    <p:extLst>
      <p:ext uri="{BB962C8B-B14F-4D97-AF65-F5344CB8AC3E}">
        <p14:creationId xmlns:p14="http://schemas.microsoft.com/office/powerpoint/2010/main" val="2804651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E2B3C-7E22-B923-74F8-6C09AE0E6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3E8E9-499F-0667-5A2D-B72FBFED3984}"/>
              </a:ext>
            </a:extLst>
          </p:cNvPr>
          <p:cNvSpPr>
            <a:spLocks noGrp="1"/>
          </p:cNvSpPr>
          <p:nvPr>
            <p:ph type="title"/>
          </p:nvPr>
        </p:nvSpPr>
        <p:spPr/>
        <p:txBody>
          <a:bodyPr/>
          <a:lstStyle/>
          <a:p>
            <a:r>
              <a:rPr lang="en-US" dirty="0">
                <a:solidFill>
                  <a:srgbClr val="C00000"/>
                </a:solidFill>
              </a:rPr>
              <a:t>Bounded Computation Paths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90DF906-0959-A952-2B5D-48DF7EE1923A}"/>
                  </a:ext>
                </a:extLst>
              </p:cNvPr>
              <p:cNvSpPr>
                <a:spLocks noGrp="1"/>
              </p:cNvSpPr>
              <p:nvPr>
                <p:ph idx="1"/>
              </p:nvPr>
            </p:nvSpPr>
            <p:spPr>
              <a:xfrm>
                <a:off x="838200" y="1825624"/>
                <a:ext cx="10515600" cy="4788239"/>
              </a:xfrm>
            </p:spPr>
            <p:txBody>
              <a:bodyPr>
                <a:normAutofit/>
              </a:bodyPr>
              <a:lstStyle/>
              <a:p>
                <a:pPr>
                  <a:buClr>
                    <a:schemeClr val="tx1"/>
                  </a:buClr>
                </a:pPr>
                <a:r>
                  <a:rPr lang="en-US" b="0" dirty="0"/>
                  <a:t>Space </a:t>
                </a:r>
                <a14:m>
                  <m:oMath xmlns:m="http://schemas.openxmlformats.org/officeDocument/2006/math">
                    <m:r>
                      <a:rPr lang="en-US" b="0" i="1" smtClean="0">
                        <a:solidFill>
                          <a:srgbClr val="C00000"/>
                        </a:solidFill>
                        <a:latin typeface="Cambria Math" panose="02040503050406030204" pitchFamily="18" charset="0"/>
                      </a:rPr>
                      <m:t>𝑇</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𝑚</m:t>
                        </m:r>
                      </m:e>
                    </m:func>
                  </m:oMath>
                </a14:m>
                <a:r>
                  <a:rPr lang="en-US" dirty="0"/>
                  <a:t> overhead for </a:t>
                </a:r>
                <a14:m>
                  <m:oMath xmlns:m="http://schemas.openxmlformats.org/officeDocument/2006/math">
                    <m:r>
                      <a:rPr lang="en-US" b="0" i="1" smtClean="0">
                        <a:solidFill>
                          <a:srgbClr val="C00000"/>
                        </a:solidFill>
                        <a:latin typeface="Cambria Math" panose="02040503050406030204" pitchFamily="18" charset="0"/>
                      </a:rPr>
                      <m:t>𝑇</m:t>
                    </m:r>
                  </m:oMath>
                </a14:m>
                <a:r>
                  <a:rPr lang="en-US" dirty="0"/>
                  <a:t> adaptive rounds of queries to an oblivious streaming algorithm</a:t>
                </a:r>
              </a:p>
              <a:p>
                <a:pPr>
                  <a:buClr>
                    <a:schemeClr val="tx1"/>
                  </a:buClr>
                </a:pPr>
                <a:endParaRPr lang="en-US" dirty="0"/>
              </a:p>
              <a:p>
                <a:pPr>
                  <a:buClr>
                    <a:schemeClr val="tx1"/>
                  </a:buClr>
                </a:pPr>
                <a:r>
                  <a:rPr lang="en-US" dirty="0">
                    <a:solidFill>
                      <a:srgbClr val="00B050"/>
                    </a:solidFill>
                  </a:rPr>
                  <a:t>Intuition</a:t>
                </a:r>
                <a:r>
                  <a:rPr lang="en-US" dirty="0"/>
                  <a:t>: </a:t>
                </a:r>
                <a14:m>
                  <m:oMath xmlns:m="http://schemas.openxmlformats.org/officeDocument/2006/math">
                    <m:r>
                      <a:rPr lang="en-US" i="1">
                        <a:solidFill>
                          <a:srgbClr val="C00000"/>
                        </a:solidFill>
                        <a:latin typeface="Cambria Math" panose="02040503050406030204" pitchFamily="18" charset="0"/>
                      </a:rPr>
                      <m:t>𝑇</m:t>
                    </m:r>
                  </m:oMath>
                </a14:m>
                <a:r>
                  <a:rPr lang="en-US" dirty="0"/>
                  <a:t> points where adversary can switch strategies</a:t>
                </a:r>
              </a:p>
              <a:p>
                <a:pPr>
                  <a:buClr>
                    <a:schemeClr val="tx1"/>
                  </a:buClr>
                </a:pPr>
                <a:r>
                  <a:rPr lang="en-US" dirty="0"/>
                  <a:t>Set failure probability of algorithm to be </a:t>
                </a:r>
                <a14:m>
                  <m:oMath xmlns:m="http://schemas.openxmlformats.org/officeDocument/2006/math">
                    <m:r>
                      <a:rPr lang="en-US" b="0" i="1" smtClean="0">
                        <a:solidFill>
                          <a:srgbClr val="C00000"/>
                        </a:solidFill>
                        <a:latin typeface="Cambria Math" panose="02040503050406030204" pitchFamily="18" charset="0"/>
                      </a:rPr>
                      <m:t>≤</m:t>
                    </m:r>
                    <m:f>
                      <m:fPr>
                        <m:ctrlPr>
                          <a:rPr lang="en-US" b="0" i="0"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d>
                          <m:dPr>
                            <m:ctrlPr>
                              <a:rPr lang="en-US" b="0" i="1" smtClean="0">
                                <a:solidFill>
                                  <a:srgbClr val="C00000"/>
                                </a:solidFill>
                                <a:latin typeface="Cambria Math" panose="02040503050406030204" pitchFamily="18" charset="0"/>
                              </a:rPr>
                            </m:ctrlPr>
                          </m:dPr>
                          <m:e>
                            <m:f>
                              <m:fPr>
                                <m:type m:val="noBa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𝑚</m:t>
                                </m:r>
                              </m:num>
                              <m:den>
                                <m:r>
                                  <a:rPr lang="en-US" b="0" i="1" smtClean="0">
                                    <a:solidFill>
                                      <a:srgbClr val="C00000"/>
                                    </a:solidFill>
                                    <a:latin typeface="Cambria Math" panose="02040503050406030204" pitchFamily="18" charset="0"/>
                                  </a:rPr>
                                  <m:t>𝑇</m:t>
                                </m:r>
                              </m:den>
                            </m:f>
                          </m:e>
                        </m:d>
                      </m:den>
                    </m:f>
                  </m:oMath>
                </a14:m>
                <a:endParaRPr lang="en-US" dirty="0"/>
              </a:p>
              <a:p>
                <a:pPr>
                  <a:buClr>
                    <a:schemeClr val="tx1"/>
                  </a:buClr>
                </a:pPr>
                <a:endParaRPr lang="en-US" dirty="0"/>
              </a:p>
              <a:p>
                <a:pPr>
                  <a:buClr>
                    <a:schemeClr val="tx1"/>
                  </a:buClr>
                </a:pPr>
                <a:r>
                  <a:rPr lang="en-US" dirty="0"/>
                  <a:t>Cannot have too many adaptive queries to any single algorithm</a:t>
                </a:r>
              </a:p>
            </p:txBody>
          </p:sp>
        </mc:Choice>
        <mc:Fallback>
          <p:sp>
            <p:nvSpPr>
              <p:cNvPr id="3" name="Content Placeholder 2">
                <a:extLst>
                  <a:ext uri="{FF2B5EF4-FFF2-40B4-BE49-F238E27FC236}">
                    <a16:creationId xmlns:a16="http://schemas.microsoft.com/office/drawing/2014/main" id="{990DF906-0959-A952-2B5D-48DF7EE1923A}"/>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a:stretch>
              </a:blipFill>
            </p:spPr>
            <p:txBody>
              <a:bodyPr/>
              <a:lstStyle/>
              <a:p>
                <a:r>
                  <a:rPr lang="en-US">
                    <a:noFill/>
                  </a:rPr>
                  <a:t> </a:t>
                </a:r>
              </a:p>
            </p:txBody>
          </p:sp>
        </mc:Fallback>
      </mc:AlternateContent>
    </p:spTree>
    <p:extLst>
      <p:ext uri="{BB962C8B-B14F-4D97-AF65-F5344CB8AC3E}">
        <p14:creationId xmlns:p14="http://schemas.microsoft.com/office/powerpoint/2010/main" val="130310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029E0-80E2-63DD-738A-BD7BA206B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47E787-E8FD-E498-CF82-274C28246797}"/>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6B2AAD-07A3-DF6D-BD39-2519C6D097C1}"/>
                  </a:ext>
                </a:extLst>
              </p:cNvPr>
              <p:cNvSpPr>
                <a:spLocks noGrp="1"/>
              </p:cNvSpPr>
              <p:nvPr>
                <p:ph idx="1"/>
              </p:nvPr>
            </p:nvSpPr>
            <p:spPr>
              <a:xfrm>
                <a:off x="838200" y="1825624"/>
                <a:ext cx="10515600" cy="4788239"/>
              </a:xfrm>
            </p:spPr>
            <p:txBody>
              <a:bodyPr>
                <a:normAutofit/>
              </a:bodyPr>
              <a:lstStyle/>
              <a:p>
                <a:pPr>
                  <a:buClr>
                    <a:schemeClr val="tx1"/>
                  </a:buClr>
                </a:pPr>
                <a:r>
                  <a:rPr lang="en-US" dirty="0"/>
                  <a:t>Decompose frequency vector </a:t>
                </a:r>
                <a14:m>
                  <m:oMath xmlns:m="http://schemas.openxmlformats.org/officeDocument/2006/math">
                    <m:r>
                      <a:rPr lang="en-US" b="0" i="1" smtClean="0">
                        <a:solidFill>
                          <a:srgbClr val="C00000"/>
                        </a:solidFill>
                        <a:latin typeface="Cambria Math" panose="02040503050406030204" pitchFamily="18" charset="0"/>
                      </a:rPr>
                      <m:t>𝑥</m:t>
                    </m:r>
                  </m:oMath>
                </a14:m>
                <a:r>
                  <a:rPr lang="en-US" dirty="0"/>
                  <a:t> as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𝑞</m:t>
                    </m:r>
                  </m:oMath>
                </a14:m>
                <a:endParaRPr lang="en-US" dirty="0"/>
              </a:p>
              <a:p>
                <a:pPr>
                  <a:buClr>
                    <a:schemeClr val="tx1"/>
                  </a:buClr>
                </a:pPr>
                <a:r>
                  <a:rPr lang="en-US" dirty="0"/>
                  <a:t>Use sketch matrix </a:t>
                </a:r>
                <a14:m>
                  <m:oMath xmlns:m="http://schemas.openxmlformats.org/officeDocument/2006/math">
                    <m:r>
                      <a:rPr lang="en-US" b="0" i="1" smtClean="0">
                        <a:solidFill>
                          <a:srgbClr val="C00000"/>
                        </a:solidFill>
                        <a:latin typeface="Cambria Math" panose="02040503050406030204" pitchFamily="18" charset="0"/>
                      </a:rPr>
                      <m:t>𝐴𝑧</m:t>
                    </m:r>
                  </m:oMath>
                </a14:m>
                <a:r>
                  <a:rPr lang="en-US" dirty="0"/>
                  <a:t> for </a:t>
                </a:r>
                <a14:m>
                  <m:oMath xmlns:m="http://schemas.openxmlformats.org/officeDocument/2006/math">
                    <m:r>
                      <a:rPr lang="en-US" b="0" i="1" smtClean="0">
                        <a:solidFill>
                          <a:srgbClr val="C00000"/>
                        </a:solidFill>
                        <a:latin typeface="Cambria Math" panose="02040503050406030204" pitchFamily="18" charset="0"/>
                      </a:rPr>
                      <m:t>𝑧</m:t>
                    </m:r>
                  </m:oMath>
                </a14:m>
                <a:r>
                  <a:rPr lang="en-US" dirty="0"/>
                  <a:t> and sketch matrix </a:t>
                </a:r>
                <a14:m>
                  <m:oMath xmlns:m="http://schemas.openxmlformats.org/officeDocument/2006/math">
                    <m:r>
                      <a:rPr lang="en-US" b="0" i="1" smtClean="0">
                        <a:solidFill>
                          <a:srgbClr val="C00000"/>
                        </a:solidFill>
                        <a:latin typeface="Cambria Math" panose="02040503050406030204" pitchFamily="18" charset="0"/>
                      </a:rPr>
                      <m:t>𝐵𝑞</m:t>
                    </m:r>
                  </m:oMath>
                </a14:m>
                <a:r>
                  <a:rPr lang="en-US" dirty="0"/>
                  <a:t> for </a:t>
                </a:r>
                <a14:m>
                  <m:oMath xmlns:m="http://schemas.openxmlformats.org/officeDocument/2006/math">
                    <m:r>
                      <a:rPr lang="en-US" b="0" i="1" smtClean="0">
                        <a:solidFill>
                          <a:srgbClr val="C00000"/>
                        </a:solidFill>
                        <a:latin typeface="Cambria Math" panose="02040503050406030204" pitchFamily="18" charset="0"/>
                      </a:rPr>
                      <m:t>𝑞</m:t>
                    </m:r>
                  </m:oMath>
                </a14:m>
                <a:r>
                  <a:rPr lang="en-US" dirty="0"/>
                  <a:t> (independent instances of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 streaming algorithms)</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mc:Choice>
        <mc:Fallback>
          <p:sp>
            <p:nvSpPr>
              <p:cNvPr id="3" name="Content Placeholder 2">
                <a:extLst>
                  <a:ext uri="{FF2B5EF4-FFF2-40B4-BE49-F238E27FC236}">
                    <a16:creationId xmlns:a16="http://schemas.microsoft.com/office/drawing/2014/main" id="{976B2AAD-07A3-DF6D-BD39-2519C6D097C1}"/>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E64746D-99B5-A881-2E86-558E5E682EE8}"/>
              </a:ext>
            </a:extLst>
          </p:cNvPr>
          <p:cNvCxnSpPr/>
          <p:nvPr/>
        </p:nvCxnSpPr>
        <p:spPr>
          <a:xfrm>
            <a:off x="1714501" y="4779805"/>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AFEAD35-9F56-9203-1776-C99AC34D1D97}"/>
                  </a:ext>
                </a:extLst>
              </p:cNvPr>
              <p:cNvSpPr txBox="1"/>
              <p:nvPr/>
            </p:nvSpPr>
            <p:spPr>
              <a:xfrm>
                <a:off x="3672838"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p:sp>
            <p:nvSpPr>
              <p:cNvPr id="7" name="TextBox 6">
                <a:extLst>
                  <a:ext uri="{FF2B5EF4-FFF2-40B4-BE49-F238E27FC236}">
                    <a16:creationId xmlns:a16="http://schemas.microsoft.com/office/drawing/2014/main" id="{4AFEAD35-9F56-9203-1776-C99AC34D1D97}"/>
                  </a:ext>
                </a:extLst>
              </p:cNvPr>
              <p:cNvSpPr txBox="1">
                <a:spLocks noRot="1" noChangeAspect="1" noMove="1" noResize="1" noEditPoints="1" noAdjustHandles="1" noChangeArrowheads="1" noChangeShapeType="1" noTextEdit="1"/>
              </p:cNvSpPr>
              <p:nvPr/>
            </p:nvSpPr>
            <p:spPr>
              <a:xfrm>
                <a:off x="3672838" y="3152649"/>
                <a:ext cx="1219200" cy="523220"/>
              </a:xfrm>
              <a:prstGeom prst="rect">
                <a:avLst/>
              </a:prstGeom>
              <a:blipFill>
                <a:blip r:embed="rId4"/>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AC3769E9-F9CF-651A-978A-477BDCD4C4B6}"/>
              </a:ext>
            </a:extLst>
          </p:cNvPr>
          <p:cNvSpPr/>
          <p:nvPr/>
        </p:nvSpPr>
        <p:spPr>
          <a:xfrm rot="16200000">
            <a:off x="5374796" y="1743251"/>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3D666827-96FF-D26A-6922-FE0356B56118}"/>
              </a:ext>
            </a:extLst>
          </p:cNvPr>
          <p:cNvSpPr txBox="1"/>
          <p:nvPr/>
        </p:nvSpPr>
        <p:spPr>
          <a:xfrm>
            <a:off x="9715506" y="4548972"/>
            <a:ext cx="1314452" cy="461665"/>
          </a:xfrm>
          <a:prstGeom prst="rect">
            <a:avLst/>
          </a:prstGeom>
          <a:noFill/>
        </p:spPr>
        <p:txBody>
          <a:bodyPr wrap="square">
            <a:spAutoFit/>
          </a:bodyPr>
          <a:lstStyle/>
          <a:p>
            <a:r>
              <a:rPr lang="en-US" sz="2400" dirty="0"/>
              <a:t>Stream</a:t>
            </a:r>
          </a:p>
        </p:txBody>
      </p:sp>
      <p:sp>
        <p:nvSpPr>
          <p:cNvPr id="11" name="TextBox 10">
            <a:extLst>
              <a:ext uri="{FF2B5EF4-FFF2-40B4-BE49-F238E27FC236}">
                <a16:creationId xmlns:a16="http://schemas.microsoft.com/office/drawing/2014/main" id="{A32B9508-CBCF-129A-F867-8CC02821AC99}"/>
              </a:ext>
            </a:extLst>
          </p:cNvPr>
          <p:cNvSpPr txBox="1"/>
          <p:nvPr/>
        </p:nvSpPr>
        <p:spPr>
          <a:xfrm>
            <a:off x="1714500" y="4961763"/>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TextBox 11">
            <a:extLst>
              <a:ext uri="{FF2B5EF4-FFF2-40B4-BE49-F238E27FC236}">
                <a16:creationId xmlns:a16="http://schemas.microsoft.com/office/drawing/2014/main" id="{7CF4D4EC-6431-3785-2E85-3CD558A64EF9}"/>
              </a:ext>
            </a:extLst>
          </p:cNvPr>
          <p:cNvSpPr txBox="1"/>
          <p:nvPr/>
        </p:nvSpPr>
        <p:spPr>
          <a:xfrm>
            <a:off x="1714500" y="4199089"/>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3" name="TextBox 12">
            <a:extLst>
              <a:ext uri="{FF2B5EF4-FFF2-40B4-BE49-F238E27FC236}">
                <a16:creationId xmlns:a16="http://schemas.microsoft.com/office/drawing/2014/main" id="{14BA7903-A25C-8A97-0EEE-7DA6DF2C53FB}"/>
              </a:ext>
            </a:extLst>
          </p:cNvPr>
          <p:cNvSpPr txBox="1"/>
          <p:nvPr/>
        </p:nvSpPr>
        <p:spPr>
          <a:xfrm>
            <a:off x="6850382" y="4199089"/>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4" name="Left Brace 13">
            <a:extLst>
              <a:ext uri="{FF2B5EF4-FFF2-40B4-BE49-F238E27FC236}">
                <a16:creationId xmlns:a16="http://schemas.microsoft.com/office/drawing/2014/main" id="{3DCDED33-FE21-6DB8-3FFF-2D65F8228409}"/>
              </a:ext>
            </a:extLst>
          </p:cNvPr>
          <p:cNvSpPr/>
          <p:nvPr/>
        </p:nvSpPr>
        <p:spPr>
          <a:xfrm rot="5400000">
            <a:off x="4075583" y="1314785"/>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034483A0-F9A5-CD7A-5511-E5D780432E8E}"/>
              </a:ext>
            </a:extLst>
          </p:cNvPr>
          <p:cNvSpPr/>
          <p:nvPr/>
        </p:nvSpPr>
        <p:spPr>
          <a:xfrm rot="5400000">
            <a:off x="7942735" y="2592862"/>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A93B5C1-7551-CCC4-F946-8CD29B6498A1}"/>
                  </a:ext>
                </a:extLst>
              </p:cNvPr>
              <p:cNvSpPr txBox="1"/>
              <p:nvPr/>
            </p:nvSpPr>
            <p:spPr>
              <a:xfrm>
                <a:off x="5124453" y="5969657"/>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p:sp>
            <p:nvSpPr>
              <p:cNvPr id="16" name="TextBox 15">
                <a:extLst>
                  <a:ext uri="{FF2B5EF4-FFF2-40B4-BE49-F238E27FC236}">
                    <a16:creationId xmlns:a16="http://schemas.microsoft.com/office/drawing/2014/main" id="{FA93B5C1-7551-CCC4-F946-8CD29B6498A1}"/>
                  </a:ext>
                </a:extLst>
              </p:cNvPr>
              <p:cNvSpPr txBox="1">
                <a:spLocks noRot="1" noChangeAspect="1" noMove="1" noResize="1" noEditPoints="1" noAdjustHandles="1" noChangeArrowheads="1" noChangeShapeType="1" noTextEdit="1"/>
              </p:cNvSpPr>
              <p:nvPr/>
            </p:nvSpPr>
            <p:spPr>
              <a:xfrm>
                <a:off x="5124453" y="5969657"/>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BB92A28-C6F1-A826-984F-E2D78D461709}"/>
                  </a:ext>
                </a:extLst>
              </p:cNvPr>
              <p:cNvSpPr txBox="1"/>
              <p:nvPr/>
            </p:nvSpPr>
            <p:spPr>
              <a:xfrm>
                <a:off x="7539990"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p:sp>
            <p:nvSpPr>
              <p:cNvPr id="17" name="TextBox 16">
                <a:extLst>
                  <a:ext uri="{FF2B5EF4-FFF2-40B4-BE49-F238E27FC236}">
                    <a16:creationId xmlns:a16="http://schemas.microsoft.com/office/drawing/2014/main" id="{6BB92A28-C6F1-A826-984F-E2D78D461709}"/>
                  </a:ext>
                </a:extLst>
              </p:cNvPr>
              <p:cNvSpPr txBox="1">
                <a:spLocks noRot="1" noChangeAspect="1" noMove="1" noResize="1" noEditPoints="1" noAdjustHandles="1" noChangeArrowheads="1" noChangeShapeType="1" noTextEdit="1"/>
              </p:cNvSpPr>
              <p:nvPr/>
            </p:nvSpPr>
            <p:spPr>
              <a:xfrm>
                <a:off x="7539990" y="3152649"/>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111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76758-A870-5DE8-681B-47C4C1303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3A950-5F6D-4E41-1694-0AEF1AA50FF5}"/>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C85183-D4F9-4DBB-8D08-C7A0DFB4B53D}"/>
                  </a:ext>
                </a:extLst>
              </p:cNvPr>
              <p:cNvSpPr>
                <a:spLocks noGrp="1"/>
              </p:cNvSpPr>
              <p:nvPr>
                <p:ph idx="1"/>
              </p:nvPr>
            </p:nvSpPr>
            <p:spPr>
              <a:xfrm>
                <a:off x="838200" y="1825624"/>
                <a:ext cx="10515600" cy="4788239"/>
              </a:xfrm>
            </p:spPr>
            <p:txBody>
              <a:bodyPr>
                <a:normAutofit/>
              </a:bodyPr>
              <a:lstStyle/>
              <a:p>
                <a:pPr>
                  <a:buClr>
                    <a:schemeClr val="tx1"/>
                  </a:buClr>
                </a:pPr>
                <a:r>
                  <a:rPr lang="en-US" dirty="0"/>
                  <a:t>Since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𝑞</m:t>
                    </m:r>
                  </m:oMath>
                </a14:m>
                <a:r>
                  <a:rPr lang="en-US" dirty="0"/>
                  <a:t>, then </a:t>
                </a:r>
                <a14:m>
                  <m:oMath xmlns:m="http://schemas.openxmlformats.org/officeDocument/2006/math">
                    <m:r>
                      <a:rPr lang="en-US" b="0" i="1" smtClean="0">
                        <a:solidFill>
                          <a:srgbClr val="C00000"/>
                        </a:solidFill>
                        <a:latin typeface="Cambria Math" panose="02040503050406030204" pitchFamily="18" charset="0"/>
                      </a:rPr>
                      <m:t>𝐵𝑥</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𝐵𝑧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𝐵𝑞</m:t>
                    </m:r>
                  </m:oMath>
                </a14:m>
                <a:endParaRPr lang="en-US" b="0" i="1" dirty="0">
                  <a:solidFill>
                    <a:srgbClr val="C00000"/>
                  </a:solidFill>
                  <a:latin typeface="Cambria Math" panose="02040503050406030204" pitchFamily="18" charset="0"/>
                </a:endParaRPr>
              </a:p>
              <a:p>
                <a:pPr>
                  <a:buClr>
                    <a:schemeClr val="tx1"/>
                  </a:buClr>
                </a:pPr>
                <a:r>
                  <a:rPr lang="en-US" dirty="0"/>
                  <a:t>Initialized and maintained </a:t>
                </a:r>
                <a14:m>
                  <m:oMath xmlns:m="http://schemas.openxmlformats.org/officeDocument/2006/math">
                    <m:r>
                      <a:rPr lang="en-US" i="1">
                        <a:solidFill>
                          <a:srgbClr val="C00000"/>
                        </a:solidFill>
                        <a:latin typeface="Cambria Math" panose="02040503050406030204" pitchFamily="18" charset="0"/>
                      </a:rPr>
                      <m:t>𝐵𝑞</m:t>
                    </m:r>
                  </m:oMath>
                </a14:m>
                <a:r>
                  <a:rPr lang="en-US" dirty="0"/>
                  <a:t> at the beginning of the block</a:t>
                </a:r>
              </a:p>
              <a:p>
                <a:pPr>
                  <a:buClr>
                    <a:schemeClr val="tx1"/>
                  </a:buClr>
                </a:pPr>
                <a14:m>
                  <m:oMath xmlns:m="http://schemas.openxmlformats.org/officeDocument/2006/math">
                    <m:r>
                      <a:rPr lang="en-US" i="1">
                        <a:solidFill>
                          <a:srgbClr val="C00000"/>
                        </a:solidFill>
                        <a:latin typeface="Cambria Math" panose="02040503050406030204" pitchFamily="18" charset="0"/>
                      </a:rPr>
                      <m:t>𝑧</m:t>
                    </m:r>
                  </m:oMath>
                </a14:m>
                <a:r>
                  <a:rPr lang="en-US" dirty="0"/>
                  <a:t> was generated oblivious to </a:t>
                </a:r>
                <a14:m>
                  <m:oMath xmlns:m="http://schemas.openxmlformats.org/officeDocument/2006/math">
                    <m:r>
                      <a:rPr lang="en-US" i="1">
                        <a:solidFill>
                          <a:srgbClr val="C00000"/>
                        </a:solidFill>
                        <a:latin typeface="Cambria Math" panose="02040503050406030204" pitchFamily="18" charset="0"/>
                      </a:rPr>
                      <m:t>𝐵</m:t>
                    </m:r>
                  </m:oMath>
                </a14:m>
                <a:r>
                  <a:rPr lang="en-US" dirty="0"/>
                  <a:t>, so just need </a:t>
                </a:r>
                <a14:m>
                  <m:oMath xmlns:m="http://schemas.openxmlformats.org/officeDocument/2006/math">
                    <m:r>
                      <a:rPr lang="en-US" i="1">
                        <a:solidFill>
                          <a:srgbClr val="C00000"/>
                        </a:solidFill>
                        <a:latin typeface="Cambria Math" panose="02040503050406030204" pitchFamily="18" charset="0"/>
                      </a:rPr>
                      <m:t>𝐵</m:t>
                    </m:r>
                    <m:r>
                      <a:rPr lang="en-US" b="0" i="1" smtClean="0">
                        <a:solidFill>
                          <a:srgbClr val="C00000"/>
                        </a:solidFill>
                        <a:latin typeface="Cambria Math" panose="02040503050406030204" pitchFamily="18" charset="0"/>
                      </a:rPr>
                      <m:t>𝑧</m:t>
                    </m:r>
                  </m:oMath>
                </a14:m>
                <a:endParaRPr lang="en-US" dirty="0"/>
              </a:p>
            </p:txBody>
          </p:sp>
        </mc:Choice>
        <mc:Fallback>
          <p:sp>
            <p:nvSpPr>
              <p:cNvPr id="3" name="Content Placeholder 2">
                <a:extLst>
                  <a:ext uri="{FF2B5EF4-FFF2-40B4-BE49-F238E27FC236}">
                    <a16:creationId xmlns:a16="http://schemas.microsoft.com/office/drawing/2014/main" id="{44C85183-D4F9-4DBB-8D08-C7A0DFB4B53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64D1619-73D8-CC13-D492-544AC909DC4E}"/>
              </a:ext>
            </a:extLst>
          </p:cNvPr>
          <p:cNvCxnSpPr/>
          <p:nvPr/>
        </p:nvCxnSpPr>
        <p:spPr>
          <a:xfrm>
            <a:off x="1714501" y="4779805"/>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B8D1C4B-8E08-13CE-7FD4-CC9192769AB3}"/>
                  </a:ext>
                </a:extLst>
              </p:cNvPr>
              <p:cNvSpPr txBox="1"/>
              <p:nvPr/>
            </p:nvSpPr>
            <p:spPr>
              <a:xfrm>
                <a:off x="3672838"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p:sp>
            <p:nvSpPr>
              <p:cNvPr id="7" name="TextBox 6">
                <a:extLst>
                  <a:ext uri="{FF2B5EF4-FFF2-40B4-BE49-F238E27FC236}">
                    <a16:creationId xmlns:a16="http://schemas.microsoft.com/office/drawing/2014/main" id="{2B8D1C4B-8E08-13CE-7FD4-CC9192769AB3}"/>
                  </a:ext>
                </a:extLst>
              </p:cNvPr>
              <p:cNvSpPr txBox="1">
                <a:spLocks noRot="1" noChangeAspect="1" noMove="1" noResize="1" noEditPoints="1" noAdjustHandles="1" noChangeArrowheads="1" noChangeShapeType="1" noTextEdit="1"/>
              </p:cNvSpPr>
              <p:nvPr/>
            </p:nvSpPr>
            <p:spPr>
              <a:xfrm>
                <a:off x="3672838" y="3152649"/>
                <a:ext cx="1219200" cy="523220"/>
              </a:xfrm>
              <a:prstGeom prst="rect">
                <a:avLst/>
              </a:prstGeom>
              <a:blipFill>
                <a:blip r:embed="rId4"/>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D82C2871-F0DC-FE69-99C1-5BB78F47E321}"/>
              </a:ext>
            </a:extLst>
          </p:cNvPr>
          <p:cNvSpPr/>
          <p:nvPr/>
        </p:nvSpPr>
        <p:spPr>
          <a:xfrm rot="16200000">
            <a:off x="5374796" y="1743251"/>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ADAF5997-C27B-2756-0FA5-379338B90026}"/>
              </a:ext>
            </a:extLst>
          </p:cNvPr>
          <p:cNvSpPr txBox="1"/>
          <p:nvPr/>
        </p:nvSpPr>
        <p:spPr>
          <a:xfrm>
            <a:off x="9715506" y="4548972"/>
            <a:ext cx="1314452" cy="461665"/>
          </a:xfrm>
          <a:prstGeom prst="rect">
            <a:avLst/>
          </a:prstGeom>
          <a:noFill/>
        </p:spPr>
        <p:txBody>
          <a:bodyPr wrap="square">
            <a:spAutoFit/>
          </a:bodyPr>
          <a:lstStyle/>
          <a:p>
            <a:r>
              <a:rPr lang="en-US" sz="2400" dirty="0"/>
              <a:t>Stream</a:t>
            </a:r>
          </a:p>
        </p:txBody>
      </p:sp>
      <p:sp>
        <p:nvSpPr>
          <p:cNvPr id="11" name="TextBox 10">
            <a:extLst>
              <a:ext uri="{FF2B5EF4-FFF2-40B4-BE49-F238E27FC236}">
                <a16:creationId xmlns:a16="http://schemas.microsoft.com/office/drawing/2014/main" id="{2A1C6BFC-015A-0D25-EFAF-16886357DE96}"/>
              </a:ext>
            </a:extLst>
          </p:cNvPr>
          <p:cNvSpPr txBox="1"/>
          <p:nvPr/>
        </p:nvSpPr>
        <p:spPr>
          <a:xfrm>
            <a:off x="1714500" y="4961763"/>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TextBox 11">
            <a:extLst>
              <a:ext uri="{FF2B5EF4-FFF2-40B4-BE49-F238E27FC236}">
                <a16:creationId xmlns:a16="http://schemas.microsoft.com/office/drawing/2014/main" id="{747E34B0-AA87-E99D-0E4A-1CCC148A8250}"/>
              </a:ext>
            </a:extLst>
          </p:cNvPr>
          <p:cNvSpPr txBox="1"/>
          <p:nvPr/>
        </p:nvSpPr>
        <p:spPr>
          <a:xfrm>
            <a:off x="1714500" y="4199089"/>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3" name="TextBox 12">
            <a:extLst>
              <a:ext uri="{FF2B5EF4-FFF2-40B4-BE49-F238E27FC236}">
                <a16:creationId xmlns:a16="http://schemas.microsoft.com/office/drawing/2014/main" id="{B919B4FA-801C-647C-3B66-28F83C15E8CD}"/>
              </a:ext>
            </a:extLst>
          </p:cNvPr>
          <p:cNvSpPr txBox="1"/>
          <p:nvPr/>
        </p:nvSpPr>
        <p:spPr>
          <a:xfrm>
            <a:off x="6850382" y="4199089"/>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4" name="Left Brace 13">
            <a:extLst>
              <a:ext uri="{FF2B5EF4-FFF2-40B4-BE49-F238E27FC236}">
                <a16:creationId xmlns:a16="http://schemas.microsoft.com/office/drawing/2014/main" id="{FA008075-34B2-0289-4560-5D5F96969A5F}"/>
              </a:ext>
            </a:extLst>
          </p:cNvPr>
          <p:cNvSpPr/>
          <p:nvPr/>
        </p:nvSpPr>
        <p:spPr>
          <a:xfrm rot="5400000">
            <a:off x="4075583" y="1314785"/>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3EB05A85-9B30-D676-39ED-43ACAFEF4F59}"/>
              </a:ext>
            </a:extLst>
          </p:cNvPr>
          <p:cNvSpPr/>
          <p:nvPr/>
        </p:nvSpPr>
        <p:spPr>
          <a:xfrm rot="5400000">
            <a:off x="7942735" y="2592862"/>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A643B42-F1B6-3282-3047-7B8A0843F74A}"/>
                  </a:ext>
                </a:extLst>
              </p:cNvPr>
              <p:cNvSpPr txBox="1"/>
              <p:nvPr/>
            </p:nvSpPr>
            <p:spPr>
              <a:xfrm>
                <a:off x="5124453" y="5969657"/>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p:sp>
            <p:nvSpPr>
              <p:cNvPr id="16" name="TextBox 15">
                <a:extLst>
                  <a:ext uri="{FF2B5EF4-FFF2-40B4-BE49-F238E27FC236}">
                    <a16:creationId xmlns:a16="http://schemas.microsoft.com/office/drawing/2014/main" id="{4A643B42-F1B6-3282-3047-7B8A0843F74A}"/>
                  </a:ext>
                </a:extLst>
              </p:cNvPr>
              <p:cNvSpPr txBox="1">
                <a:spLocks noRot="1" noChangeAspect="1" noMove="1" noResize="1" noEditPoints="1" noAdjustHandles="1" noChangeArrowheads="1" noChangeShapeType="1" noTextEdit="1"/>
              </p:cNvSpPr>
              <p:nvPr/>
            </p:nvSpPr>
            <p:spPr>
              <a:xfrm>
                <a:off x="5124453" y="5969657"/>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934CD9E-FADA-9BA7-C4A0-9223A2EA377A}"/>
                  </a:ext>
                </a:extLst>
              </p:cNvPr>
              <p:cNvSpPr txBox="1"/>
              <p:nvPr/>
            </p:nvSpPr>
            <p:spPr>
              <a:xfrm>
                <a:off x="7539990"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p:sp>
            <p:nvSpPr>
              <p:cNvPr id="17" name="TextBox 16">
                <a:extLst>
                  <a:ext uri="{FF2B5EF4-FFF2-40B4-BE49-F238E27FC236}">
                    <a16:creationId xmlns:a16="http://schemas.microsoft.com/office/drawing/2014/main" id="{1934CD9E-FADA-9BA7-C4A0-9223A2EA377A}"/>
                  </a:ext>
                </a:extLst>
              </p:cNvPr>
              <p:cNvSpPr txBox="1">
                <a:spLocks noRot="1" noChangeAspect="1" noMove="1" noResize="1" noEditPoints="1" noAdjustHandles="1" noChangeArrowheads="1" noChangeShapeType="1" noTextEdit="1"/>
              </p:cNvSpPr>
              <p:nvPr/>
            </p:nvSpPr>
            <p:spPr>
              <a:xfrm>
                <a:off x="7539990" y="3152649"/>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0574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A6E9D-2727-E042-0B68-61792E3FA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A3412-385C-1ABB-7392-B73CA76386BF}"/>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B8ABF72F-29C7-E4D8-1587-816E526C676E}"/>
              </a:ext>
            </a:extLst>
          </p:cNvPr>
          <p:cNvSpPr>
            <a:spLocks noGrp="1"/>
          </p:cNvSpPr>
          <p:nvPr>
            <p:ph idx="1"/>
          </p:nvPr>
        </p:nvSpPr>
        <p:spPr>
          <a:xfrm>
            <a:off x="1351281" y="5004910"/>
            <a:ext cx="2880000" cy="540000"/>
          </a:xfrm>
        </p:spPr>
        <p:txBody>
          <a:bodyPr>
            <a:normAutofit/>
          </a:bodyPr>
          <a:lstStyle/>
          <a:p>
            <a:pPr marL="0" lvl="1" indent="0" algn="ctr">
              <a:spcBef>
                <a:spcPts val="0"/>
              </a:spcBef>
              <a:buClr>
                <a:schemeClr val="tx1"/>
              </a:buClr>
              <a:buNone/>
            </a:pPr>
            <a:r>
              <a:rPr lang="en-US" sz="2800" dirty="0"/>
              <a:t>Internet traffics</a:t>
            </a:r>
          </a:p>
        </p:txBody>
      </p:sp>
      <p:sp>
        <p:nvSpPr>
          <p:cNvPr id="5" name="Content Placeholder 2">
            <a:extLst>
              <a:ext uri="{FF2B5EF4-FFF2-40B4-BE49-F238E27FC236}">
                <a16:creationId xmlns:a16="http://schemas.microsoft.com/office/drawing/2014/main" id="{1EEB3FB4-BE23-DFF1-48EF-54CD33321AAC}"/>
              </a:ext>
            </a:extLst>
          </p:cNvPr>
          <p:cNvSpPr txBox="1">
            <a:spLocks/>
          </p:cNvSpPr>
          <p:nvPr/>
        </p:nvSpPr>
        <p:spPr>
          <a:xfrm>
            <a:off x="838200" y="1852925"/>
            <a:ext cx="10017840" cy="653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M</a:t>
            </a:r>
            <a:r>
              <a:rPr lang="en-US" altLang="zh-CN" sz="3200" dirty="0">
                <a:solidFill>
                  <a:schemeClr val="accent1"/>
                </a:solidFill>
              </a:rPr>
              <a:t>assive Data Streams</a:t>
            </a:r>
          </a:p>
        </p:txBody>
      </p:sp>
      <p:sp>
        <p:nvSpPr>
          <p:cNvPr id="9" name="Content Placeholder 2">
            <a:extLst>
              <a:ext uri="{FF2B5EF4-FFF2-40B4-BE49-F238E27FC236}">
                <a16:creationId xmlns:a16="http://schemas.microsoft.com/office/drawing/2014/main" id="{9FC7A024-38F4-DF72-76CE-45AAE8F14F39}"/>
              </a:ext>
            </a:extLst>
          </p:cNvPr>
          <p:cNvSpPr txBox="1">
            <a:spLocks/>
          </p:cNvSpPr>
          <p:nvPr/>
        </p:nvSpPr>
        <p:spPr>
          <a:xfrm>
            <a:off x="4777919" y="5004910"/>
            <a:ext cx="2880000" cy="5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sz="2800" dirty="0"/>
              <a:t>Sensor networks</a:t>
            </a:r>
          </a:p>
        </p:txBody>
      </p:sp>
      <p:sp>
        <p:nvSpPr>
          <p:cNvPr id="10" name="Content Placeholder 2">
            <a:extLst>
              <a:ext uri="{FF2B5EF4-FFF2-40B4-BE49-F238E27FC236}">
                <a16:creationId xmlns:a16="http://schemas.microsoft.com/office/drawing/2014/main" id="{1BC1DFAF-E57C-B34A-9887-26C7D69842B5}"/>
              </a:ext>
            </a:extLst>
          </p:cNvPr>
          <p:cNvSpPr txBox="1">
            <a:spLocks/>
          </p:cNvSpPr>
          <p:nvPr/>
        </p:nvSpPr>
        <p:spPr>
          <a:xfrm>
            <a:off x="8204559" y="4966023"/>
            <a:ext cx="2880000" cy="57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altLang="zh-CN" sz="2800" dirty="0"/>
              <a:t>Stock Markets</a:t>
            </a:r>
            <a:endParaRPr lang="en-US" sz="2800" dirty="0"/>
          </a:p>
        </p:txBody>
      </p:sp>
      <p:pic>
        <p:nvPicPr>
          <p:cNvPr id="8" name="图片 7">
            <a:extLst>
              <a:ext uri="{FF2B5EF4-FFF2-40B4-BE49-F238E27FC236}">
                <a16:creationId xmlns:a16="http://schemas.microsoft.com/office/drawing/2014/main" id="{6B408E49-9AE2-8944-6120-0038532B0DEF}"/>
              </a:ext>
            </a:extLst>
          </p:cNvPr>
          <p:cNvPicPr>
            <a:picLocks noChangeAspect="1"/>
          </p:cNvPicPr>
          <p:nvPr/>
        </p:nvPicPr>
        <p:blipFill>
          <a:blip r:embed="rId3"/>
          <a:stretch>
            <a:fillRect/>
          </a:stretch>
        </p:blipFill>
        <p:spPr>
          <a:xfrm>
            <a:off x="1737590" y="3250680"/>
            <a:ext cx="2126581" cy="1715343"/>
          </a:xfrm>
          <a:prstGeom prst="rect">
            <a:avLst/>
          </a:prstGeom>
        </p:spPr>
      </p:pic>
      <p:pic>
        <p:nvPicPr>
          <p:cNvPr id="14" name="图片 13">
            <a:extLst>
              <a:ext uri="{FF2B5EF4-FFF2-40B4-BE49-F238E27FC236}">
                <a16:creationId xmlns:a16="http://schemas.microsoft.com/office/drawing/2014/main" id="{84309971-DDCC-3A1A-A40F-06CF15578A2D}"/>
              </a:ext>
            </a:extLst>
          </p:cNvPr>
          <p:cNvPicPr>
            <a:picLocks noChangeAspect="1"/>
          </p:cNvPicPr>
          <p:nvPr/>
        </p:nvPicPr>
        <p:blipFill rotWithShape="1">
          <a:blip r:embed="rId4">
            <a:extLst>
              <a:ext uri="{28A0092B-C50C-407E-A947-70E740481C1C}">
                <a14:useLocalDpi xmlns:a14="http://schemas.microsoft.com/office/drawing/2010/main" val="0"/>
              </a:ext>
            </a:extLst>
          </a:blip>
          <a:srcRect t="3764" r="58376" b="22816"/>
          <a:stretch/>
        </p:blipFill>
        <p:spPr>
          <a:xfrm>
            <a:off x="8406761" y="3250679"/>
            <a:ext cx="2376621" cy="1715343"/>
          </a:xfrm>
          <a:prstGeom prst="rect">
            <a:avLst/>
          </a:prstGeom>
        </p:spPr>
      </p:pic>
      <p:pic>
        <p:nvPicPr>
          <p:cNvPr id="16" name="图片 15">
            <a:extLst>
              <a:ext uri="{FF2B5EF4-FFF2-40B4-BE49-F238E27FC236}">
                <a16:creationId xmlns:a16="http://schemas.microsoft.com/office/drawing/2014/main" id="{9C6478CB-B78F-849E-F11A-578E47688279}"/>
              </a:ext>
            </a:extLst>
          </p:cNvPr>
          <p:cNvPicPr>
            <a:picLocks noChangeAspect="1"/>
          </p:cNvPicPr>
          <p:nvPr/>
        </p:nvPicPr>
        <p:blipFill rotWithShape="1">
          <a:blip r:embed="rId5">
            <a:extLst>
              <a:ext uri="{28A0092B-C50C-407E-A947-70E740481C1C}">
                <a14:useLocalDpi xmlns:a14="http://schemas.microsoft.com/office/drawing/2010/main" val="0"/>
              </a:ext>
            </a:extLst>
          </a:blip>
          <a:srcRect l="5853" r="18406" b="13034"/>
          <a:stretch/>
        </p:blipFill>
        <p:spPr>
          <a:xfrm>
            <a:off x="4848489" y="3250679"/>
            <a:ext cx="2738862" cy="1715344"/>
          </a:xfrm>
          <a:prstGeom prst="rect">
            <a:avLst/>
          </a:prstGeom>
        </p:spPr>
      </p:pic>
    </p:spTree>
    <p:extLst>
      <p:ext uri="{BB962C8B-B14F-4D97-AF65-F5344CB8AC3E}">
        <p14:creationId xmlns:p14="http://schemas.microsoft.com/office/powerpoint/2010/main" val="162672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315B-4DCE-6BDB-6513-042058A3B2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A1FD2-4EBF-A050-38B0-18733521A1F6}"/>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B9228E-4598-EB4E-8FA0-46D84697EA31}"/>
                  </a:ext>
                </a:extLst>
              </p:cNvPr>
              <p:cNvSpPr>
                <a:spLocks noGrp="1"/>
              </p:cNvSpPr>
              <p:nvPr>
                <p:ph idx="1"/>
              </p:nvPr>
            </p:nvSpPr>
            <p:spPr>
              <a:xfrm>
                <a:off x="838200" y="1825624"/>
                <a:ext cx="10515600" cy="4788239"/>
              </a:xfrm>
            </p:spPr>
            <p:txBody>
              <a:bodyPr>
                <a:normAutofit/>
              </a:bodyPr>
              <a:lstStyle/>
              <a:p>
                <a:pPr>
                  <a:buClr>
                    <a:schemeClr val="tx1"/>
                  </a:buClr>
                </a:pPr>
                <a:r>
                  <a:rPr lang="en-US" dirty="0"/>
                  <a:t>Do not have </a:t>
                </a:r>
                <a14:m>
                  <m:oMath xmlns:m="http://schemas.openxmlformats.org/officeDocument/2006/math">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𝑧</m:t>
                    </m:r>
                  </m:oMath>
                </a14:m>
                <a:r>
                  <a:rPr lang="en-US" dirty="0"/>
                  <a:t> (as </a:t>
                </a:r>
                <a14:m>
                  <m:oMath xmlns:m="http://schemas.openxmlformats.org/officeDocument/2006/math">
                    <m:r>
                      <a:rPr lang="en-US" i="1">
                        <a:solidFill>
                          <a:srgbClr val="C00000"/>
                        </a:solidFill>
                        <a:latin typeface="Cambria Math" panose="02040503050406030204" pitchFamily="18" charset="0"/>
                      </a:rPr>
                      <m:t>𝐵</m:t>
                    </m:r>
                  </m:oMath>
                </a14:m>
                <a:r>
                  <a:rPr lang="en-US" dirty="0"/>
                  <a:t> was generated after </a:t>
                </a:r>
                <a14:m>
                  <m:oMath xmlns:m="http://schemas.openxmlformats.org/officeDocument/2006/math">
                    <m:r>
                      <a:rPr lang="en-US" i="1">
                        <a:solidFill>
                          <a:srgbClr val="C00000"/>
                        </a:solidFill>
                        <a:latin typeface="Cambria Math" panose="02040503050406030204" pitchFamily="18" charset="0"/>
                      </a:rPr>
                      <m:t>𝑧</m:t>
                    </m:r>
                  </m:oMath>
                </a14:m>
                <a:r>
                  <a:rPr lang="en-US" dirty="0"/>
                  <a:t>), but maybe we can recover it?</a:t>
                </a:r>
              </a:p>
              <a:p>
                <a:pPr>
                  <a:buClr>
                    <a:schemeClr val="tx1"/>
                  </a:buClr>
                </a:pPr>
                <a:r>
                  <a:rPr lang="en-US" dirty="0"/>
                  <a:t>Since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oMath>
                </a14:m>
                <a:r>
                  <a:rPr lang="en-US" dirty="0"/>
                  <a:t>, then </a:t>
                </a:r>
                <a14:m>
                  <m:oMath xmlns:m="http://schemas.openxmlformats.org/officeDocument/2006/math">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r>
                      <a:rPr lang="en-US" i="1">
                        <a:solidFill>
                          <a:srgbClr val="C00000"/>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𝑞</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oMath>
                </a14:m>
                <a:endParaRPr lang="en-US" dirty="0"/>
              </a:p>
            </p:txBody>
          </p:sp>
        </mc:Choice>
        <mc:Fallback>
          <p:sp>
            <p:nvSpPr>
              <p:cNvPr id="3" name="Content Placeholder 2">
                <a:extLst>
                  <a:ext uri="{FF2B5EF4-FFF2-40B4-BE49-F238E27FC236}">
                    <a16:creationId xmlns:a16="http://schemas.microsoft.com/office/drawing/2014/main" id="{9EB9228E-4598-EB4E-8FA0-46D84697EA31}"/>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17C1B7BF-3BB0-BB74-C5BC-385B6B9C9096}"/>
              </a:ext>
            </a:extLst>
          </p:cNvPr>
          <p:cNvCxnSpPr/>
          <p:nvPr/>
        </p:nvCxnSpPr>
        <p:spPr>
          <a:xfrm>
            <a:off x="1714501" y="4779805"/>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D241320-D18B-5A01-7749-6CF5ED2C6AE7}"/>
                  </a:ext>
                </a:extLst>
              </p:cNvPr>
              <p:cNvSpPr txBox="1"/>
              <p:nvPr/>
            </p:nvSpPr>
            <p:spPr>
              <a:xfrm>
                <a:off x="3672838"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p:sp>
            <p:nvSpPr>
              <p:cNvPr id="7" name="TextBox 6">
                <a:extLst>
                  <a:ext uri="{FF2B5EF4-FFF2-40B4-BE49-F238E27FC236}">
                    <a16:creationId xmlns:a16="http://schemas.microsoft.com/office/drawing/2014/main" id="{6D241320-D18B-5A01-7749-6CF5ED2C6AE7}"/>
                  </a:ext>
                </a:extLst>
              </p:cNvPr>
              <p:cNvSpPr txBox="1">
                <a:spLocks noRot="1" noChangeAspect="1" noMove="1" noResize="1" noEditPoints="1" noAdjustHandles="1" noChangeArrowheads="1" noChangeShapeType="1" noTextEdit="1"/>
              </p:cNvSpPr>
              <p:nvPr/>
            </p:nvSpPr>
            <p:spPr>
              <a:xfrm>
                <a:off x="3672838" y="3152649"/>
                <a:ext cx="1219200" cy="523220"/>
              </a:xfrm>
              <a:prstGeom prst="rect">
                <a:avLst/>
              </a:prstGeom>
              <a:blipFill>
                <a:blip r:embed="rId4"/>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4D5AD7B-555F-20A0-74A1-CD4809ED0FD6}"/>
              </a:ext>
            </a:extLst>
          </p:cNvPr>
          <p:cNvSpPr/>
          <p:nvPr/>
        </p:nvSpPr>
        <p:spPr>
          <a:xfrm rot="16200000">
            <a:off x="5374796" y="1743251"/>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B0481FD9-6F55-F77B-9CB3-843EBF09D008}"/>
              </a:ext>
            </a:extLst>
          </p:cNvPr>
          <p:cNvSpPr txBox="1"/>
          <p:nvPr/>
        </p:nvSpPr>
        <p:spPr>
          <a:xfrm>
            <a:off x="9715506" y="4548972"/>
            <a:ext cx="1314452" cy="461665"/>
          </a:xfrm>
          <a:prstGeom prst="rect">
            <a:avLst/>
          </a:prstGeom>
          <a:noFill/>
        </p:spPr>
        <p:txBody>
          <a:bodyPr wrap="square">
            <a:spAutoFit/>
          </a:bodyPr>
          <a:lstStyle/>
          <a:p>
            <a:r>
              <a:rPr lang="en-US" sz="2400" dirty="0"/>
              <a:t>Stream</a:t>
            </a:r>
          </a:p>
        </p:txBody>
      </p:sp>
      <p:sp>
        <p:nvSpPr>
          <p:cNvPr id="11" name="TextBox 10">
            <a:extLst>
              <a:ext uri="{FF2B5EF4-FFF2-40B4-BE49-F238E27FC236}">
                <a16:creationId xmlns:a16="http://schemas.microsoft.com/office/drawing/2014/main" id="{C132C21D-419B-F7CC-3AB4-4DB560B3B6A9}"/>
              </a:ext>
            </a:extLst>
          </p:cNvPr>
          <p:cNvSpPr txBox="1"/>
          <p:nvPr/>
        </p:nvSpPr>
        <p:spPr>
          <a:xfrm>
            <a:off x="1714500" y="4961763"/>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TextBox 11">
            <a:extLst>
              <a:ext uri="{FF2B5EF4-FFF2-40B4-BE49-F238E27FC236}">
                <a16:creationId xmlns:a16="http://schemas.microsoft.com/office/drawing/2014/main" id="{086B386A-C6E1-543E-4EE8-0406627448F0}"/>
              </a:ext>
            </a:extLst>
          </p:cNvPr>
          <p:cNvSpPr txBox="1"/>
          <p:nvPr/>
        </p:nvSpPr>
        <p:spPr>
          <a:xfrm>
            <a:off x="1714500" y="4199089"/>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3" name="TextBox 12">
            <a:extLst>
              <a:ext uri="{FF2B5EF4-FFF2-40B4-BE49-F238E27FC236}">
                <a16:creationId xmlns:a16="http://schemas.microsoft.com/office/drawing/2014/main" id="{0CB8291E-E063-FAEF-787F-2637D8DCFFDA}"/>
              </a:ext>
            </a:extLst>
          </p:cNvPr>
          <p:cNvSpPr txBox="1"/>
          <p:nvPr/>
        </p:nvSpPr>
        <p:spPr>
          <a:xfrm>
            <a:off x="6850382" y="4199089"/>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4" name="Left Brace 13">
            <a:extLst>
              <a:ext uri="{FF2B5EF4-FFF2-40B4-BE49-F238E27FC236}">
                <a16:creationId xmlns:a16="http://schemas.microsoft.com/office/drawing/2014/main" id="{52D15D32-CFAA-5825-1759-CAFFD4115F4D}"/>
              </a:ext>
            </a:extLst>
          </p:cNvPr>
          <p:cNvSpPr/>
          <p:nvPr/>
        </p:nvSpPr>
        <p:spPr>
          <a:xfrm rot="5400000">
            <a:off x="4075583" y="1314785"/>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2C70F84C-8FBE-85B3-40A1-6C786D2473AC}"/>
              </a:ext>
            </a:extLst>
          </p:cNvPr>
          <p:cNvSpPr/>
          <p:nvPr/>
        </p:nvSpPr>
        <p:spPr>
          <a:xfrm rot="5400000">
            <a:off x="7942735" y="2592862"/>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3B29C8E-8781-C15E-8246-616F89B4D5B6}"/>
                  </a:ext>
                </a:extLst>
              </p:cNvPr>
              <p:cNvSpPr txBox="1"/>
              <p:nvPr/>
            </p:nvSpPr>
            <p:spPr>
              <a:xfrm>
                <a:off x="5124453" y="5969657"/>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p:sp>
            <p:nvSpPr>
              <p:cNvPr id="16" name="TextBox 15">
                <a:extLst>
                  <a:ext uri="{FF2B5EF4-FFF2-40B4-BE49-F238E27FC236}">
                    <a16:creationId xmlns:a16="http://schemas.microsoft.com/office/drawing/2014/main" id="{E3B29C8E-8781-C15E-8246-616F89B4D5B6}"/>
                  </a:ext>
                </a:extLst>
              </p:cNvPr>
              <p:cNvSpPr txBox="1">
                <a:spLocks noRot="1" noChangeAspect="1" noMove="1" noResize="1" noEditPoints="1" noAdjustHandles="1" noChangeArrowheads="1" noChangeShapeType="1" noTextEdit="1"/>
              </p:cNvSpPr>
              <p:nvPr/>
            </p:nvSpPr>
            <p:spPr>
              <a:xfrm>
                <a:off x="5124453" y="5969657"/>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A73F300-DC00-DEBF-00D5-817B7B5974CF}"/>
                  </a:ext>
                </a:extLst>
              </p:cNvPr>
              <p:cNvSpPr txBox="1"/>
              <p:nvPr/>
            </p:nvSpPr>
            <p:spPr>
              <a:xfrm>
                <a:off x="7539990" y="3152649"/>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p:sp>
            <p:nvSpPr>
              <p:cNvPr id="17" name="TextBox 16">
                <a:extLst>
                  <a:ext uri="{FF2B5EF4-FFF2-40B4-BE49-F238E27FC236}">
                    <a16:creationId xmlns:a16="http://schemas.microsoft.com/office/drawing/2014/main" id="{6A73F300-DC00-DEBF-00D5-817B7B5974CF}"/>
                  </a:ext>
                </a:extLst>
              </p:cNvPr>
              <p:cNvSpPr txBox="1">
                <a:spLocks noRot="1" noChangeAspect="1" noMove="1" noResize="1" noEditPoints="1" noAdjustHandles="1" noChangeArrowheads="1" noChangeShapeType="1" noTextEdit="1"/>
              </p:cNvSpPr>
              <p:nvPr/>
            </p:nvSpPr>
            <p:spPr>
              <a:xfrm>
                <a:off x="7539990" y="3152649"/>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1015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159-B2B7-836F-7BE6-798114BC6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238EEC-E3C5-92C0-745D-F1CEAD0254B5}"/>
              </a:ext>
            </a:extLst>
          </p:cNvPr>
          <p:cNvSpPr>
            <a:spLocks noGrp="1"/>
          </p:cNvSpPr>
          <p:nvPr>
            <p:ph type="title"/>
          </p:nvPr>
        </p:nvSpPr>
        <p:spPr/>
        <p:txBody>
          <a:bodyPr/>
          <a:lstStyle/>
          <a:p>
            <a:r>
              <a:rPr lang="en-US" dirty="0">
                <a:solidFill>
                  <a:srgbClr val="C00000"/>
                </a:solidFill>
              </a:rPr>
              <a:t>Intuition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3017AB7-F8EE-D3A4-C802-EFF14C1DAE24}"/>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Do not have </a:t>
                </a:r>
                <a14:m>
                  <m:oMath xmlns:m="http://schemas.openxmlformats.org/officeDocument/2006/math">
                    <m:r>
                      <a:rPr lang="en-US" sz="3000" i="1">
                        <a:solidFill>
                          <a:srgbClr val="C00000"/>
                        </a:solidFill>
                        <a:latin typeface="Cambria Math" panose="02040503050406030204" pitchFamily="18" charset="0"/>
                      </a:rPr>
                      <m:t>𝐵𝑧</m:t>
                    </m:r>
                  </m:oMath>
                </a14:m>
                <a:r>
                  <a:rPr lang="en-US" sz="3000" dirty="0"/>
                  <a:t> (as </a:t>
                </a:r>
                <a14:m>
                  <m:oMath xmlns:m="http://schemas.openxmlformats.org/officeDocument/2006/math">
                    <m:r>
                      <a:rPr lang="en-US" sz="3000" i="1">
                        <a:solidFill>
                          <a:srgbClr val="C00000"/>
                        </a:solidFill>
                        <a:latin typeface="Cambria Math" panose="02040503050406030204" pitchFamily="18" charset="0"/>
                      </a:rPr>
                      <m:t>𝐵</m:t>
                    </m:r>
                  </m:oMath>
                </a14:m>
                <a:r>
                  <a:rPr lang="en-US" sz="3000" dirty="0"/>
                  <a:t> was generated after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but maybe we can recover it?</a:t>
                </a:r>
              </a:p>
              <a:p>
                <a:pPr marL="0" indent="0">
                  <a:buClr>
                    <a:schemeClr val="tx1"/>
                  </a:buClr>
                  <a:buNone/>
                </a:pPr>
                <a:endParaRPr lang="en-US" sz="3000" dirty="0"/>
              </a:p>
              <a:p>
                <a:pPr>
                  <a:buClr>
                    <a:schemeClr val="tx1"/>
                  </a:buClr>
                </a:pPr>
                <a:r>
                  <a:rPr lang="en-US" sz="3000" dirty="0"/>
                  <a:t>Since </a:t>
                </a:r>
                <a14:m>
                  <m:oMath xmlns:m="http://schemas.openxmlformats.org/officeDocument/2006/math">
                    <m:r>
                      <a:rPr lang="en-US" sz="3000" i="1">
                        <a:solidFill>
                          <a:srgbClr val="C00000"/>
                        </a:solidFill>
                        <a:latin typeface="Cambria Math" panose="02040503050406030204" pitchFamily="18" charset="0"/>
                      </a:rPr>
                      <m:t>𝑥</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oMath>
                </a14:m>
                <a:r>
                  <a:rPr lang="en-US" sz="3000" dirty="0"/>
                  <a:t>, then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endParaRPr lang="en-US" sz="3000" dirty="0"/>
              </a:p>
              <a:p>
                <a:pPr>
                  <a:buClr>
                    <a:schemeClr val="tx1"/>
                  </a:buClr>
                </a:pPr>
                <a:r>
                  <a:rPr lang="en-US" sz="3000" dirty="0"/>
                  <a:t>Then </a:t>
                </a:r>
                <a:r>
                  <a:rPr lang="en-US" sz="3000" dirty="0">
                    <a:solidFill>
                      <a:srgbClr val="7030A0"/>
                    </a:solidFill>
                  </a:rPr>
                  <a:t>EITHER</a:t>
                </a:r>
                <a:r>
                  <a:rPr lang="en-US" sz="3000" dirty="0"/>
                  <a:t>:</a:t>
                </a:r>
              </a:p>
              <a:p>
                <a:pPr lvl="1">
                  <a:buClr>
                    <a:schemeClr val="tx1"/>
                  </a:buClr>
                </a:pPr>
                <a14:m>
                  <m:oMath xmlns:m="http://schemas.openxmlformats.org/officeDocument/2006/math">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oMath>
                </a14:m>
                <a:r>
                  <a:rPr lang="en-US" sz="3000" dirty="0"/>
                  <a:t> is </a:t>
                </a:r>
                <a:r>
                  <a:rPr lang="en-US" sz="3000" dirty="0">
                    <a:solidFill>
                      <a:srgbClr val="00B050"/>
                    </a:solidFill>
                  </a:rPr>
                  <a:t>SMALL</a:t>
                </a:r>
                <a:r>
                  <a:rPr lang="en-US" sz="3000" dirty="0"/>
                  <a:t>, so that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OR</a:t>
                </a:r>
              </a:p>
              <a:p>
                <a:pPr lvl="1">
                  <a:buClr>
                    <a:schemeClr val="tx1"/>
                  </a:buClr>
                </a:pPr>
                <a14:m>
                  <m:oMath xmlns:m="http://schemas.openxmlformats.org/officeDocument/2006/math">
                    <m:d>
                      <m:dPr>
                        <m:begChr m:val="⟨"/>
                        <m:endChr m:val="⟩"/>
                        <m:ctrlPr>
                          <a:rPr lang="en-US" sz="3000" i="1" smtClean="0">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oMath>
                </a14:m>
                <a:r>
                  <a:rPr lang="en-US" sz="3000" dirty="0"/>
                  <a:t> is </a:t>
                </a:r>
                <a:r>
                  <a:rPr lang="en-US" sz="3000" dirty="0">
                    <a:solidFill>
                      <a:srgbClr val="00B050"/>
                    </a:solidFill>
                  </a:rPr>
                  <a:t>LARGE</a:t>
                </a:r>
                <a:r>
                  <a:rPr lang="en-US" sz="3000" dirty="0"/>
                  <a:t>, so that </a:t>
                </a:r>
                <a14:m>
                  <m:oMath xmlns:m="http://schemas.openxmlformats.org/officeDocument/2006/math">
                    <m:r>
                      <a:rPr lang="en-US" sz="3000" i="1">
                        <a:solidFill>
                          <a:srgbClr val="C00000"/>
                        </a:solidFill>
                        <a:latin typeface="Cambria Math" panose="02040503050406030204" pitchFamily="18" charset="0"/>
                      </a:rPr>
                      <m:t>𝑞</m:t>
                    </m:r>
                  </m:oMath>
                </a14:m>
                <a:r>
                  <a:rPr lang="en-US" sz="3000" dirty="0"/>
                  <a:t> is “well-aligned” with </a:t>
                </a:r>
                <a14:m>
                  <m:oMath xmlns:m="http://schemas.openxmlformats.org/officeDocument/2006/math">
                    <m:r>
                      <a:rPr lang="en-US" sz="3000" b="0" i="1" smtClean="0">
                        <a:solidFill>
                          <a:srgbClr val="C00000"/>
                        </a:solidFill>
                        <a:latin typeface="Cambria Math" panose="02040503050406030204" pitchFamily="18" charset="0"/>
                      </a:rPr>
                      <m:t>𝑧</m:t>
                    </m:r>
                  </m:oMath>
                </a14:m>
                <a:r>
                  <a:rPr lang="en-US" sz="3000" dirty="0"/>
                  <a:t>, and we can learn information about </a:t>
                </a:r>
                <a14:m>
                  <m:oMath xmlns:m="http://schemas.openxmlformats.org/officeDocument/2006/math">
                    <m:r>
                      <a:rPr lang="en-US" sz="3000" b="0" i="1" smtClean="0">
                        <a:solidFill>
                          <a:srgbClr val="C00000"/>
                        </a:solidFill>
                        <a:latin typeface="Cambria Math" panose="02040503050406030204" pitchFamily="18" charset="0"/>
                      </a:rPr>
                      <m:t>𝑧</m:t>
                    </m:r>
                  </m:oMath>
                </a14:m>
                <a:r>
                  <a:rPr lang="en-US" sz="3000" dirty="0"/>
                  <a:t> from </a:t>
                </a:r>
                <a14:m>
                  <m:oMath xmlns:m="http://schemas.openxmlformats.org/officeDocument/2006/math">
                    <m:r>
                      <a:rPr lang="en-US" sz="3000" i="1">
                        <a:solidFill>
                          <a:srgbClr val="C00000"/>
                        </a:solidFill>
                        <a:latin typeface="Cambria Math" panose="02040503050406030204" pitchFamily="18" charset="0"/>
                      </a:rPr>
                      <m:t>𝑞</m:t>
                    </m:r>
                  </m:oMath>
                </a14:m>
                <a:endParaRPr lang="en-US" sz="3000" dirty="0"/>
              </a:p>
            </p:txBody>
          </p:sp>
        </mc:Choice>
        <mc:Fallback>
          <p:sp>
            <p:nvSpPr>
              <p:cNvPr id="3" name="Content Placeholder 2">
                <a:extLst>
                  <a:ext uri="{FF2B5EF4-FFF2-40B4-BE49-F238E27FC236}">
                    <a16:creationId xmlns:a16="http://schemas.microsoft.com/office/drawing/2014/main" id="{C3017AB7-F8EE-D3A4-C802-EFF14C1DAE24}"/>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182172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9DF6C-ECD2-017D-70FB-FF7EA0801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87A61-F767-518E-5953-85CC6AAAD4EB}"/>
              </a:ext>
            </a:extLst>
          </p:cNvPr>
          <p:cNvSpPr>
            <a:spLocks noGrp="1"/>
          </p:cNvSpPr>
          <p:nvPr>
            <p:ph type="title"/>
          </p:nvPr>
        </p:nvSpPr>
        <p:spPr/>
        <p:txBody>
          <a:bodyPr/>
          <a:lstStyle/>
          <a:p>
            <a:r>
              <a:rPr lang="en-US" dirty="0">
                <a:solidFill>
                  <a:srgbClr val="C00000"/>
                </a:solidFill>
              </a:rPr>
              <a:t>Estimator, Corrector, Learner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DF767C-B24E-5517-50A5-2AF1ED9351A2}"/>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Three ingredients:</a:t>
                </a:r>
              </a:p>
              <a:p>
                <a:pPr lvl="1">
                  <a:buClr>
                    <a:schemeClr val="tx1"/>
                  </a:buClr>
                </a:pPr>
                <a:r>
                  <a:rPr lang="en-US" sz="3000" dirty="0"/>
                  <a:t>An estimator, whose role is to output estimates of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 </m:t>
                    </m:r>
                  </m:oMath>
                </a14:m>
                <a:endParaRPr lang="en-US" sz="3000" dirty="0"/>
              </a:p>
              <a:p>
                <a:pPr lvl="1">
                  <a:buClr>
                    <a:schemeClr val="tx1"/>
                  </a:buClr>
                </a:pPr>
                <a:endParaRPr lang="en-US" sz="3000" dirty="0"/>
              </a:p>
              <a:p>
                <a:pPr lvl="1">
                  <a:buClr>
                    <a:schemeClr val="tx1"/>
                  </a:buClr>
                </a:pPr>
                <a:r>
                  <a:rPr lang="en-US" sz="3000" dirty="0"/>
                  <a:t>A learner, whose role is to learn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to facilitate the estimation. When the estimator is incorrect, the learner will gain information about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from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a:t>
                </a:r>
              </a:p>
              <a:p>
                <a:pPr lvl="1">
                  <a:buClr>
                    <a:schemeClr val="tx1"/>
                  </a:buClr>
                </a:pPr>
                <a:endParaRPr lang="en-US" sz="3000" dirty="0"/>
              </a:p>
              <a:p>
                <a:pPr lvl="1">
                  <a:buClr>
                    <a:schemeClr val="tx1"/>
                  </a:buClr>
                </a:pPr>
                <a:r>
                  <a:rPr lang="en-US" sz="3000" dirty="0"/>
                  <a:t>A corrector, whose role is to inform the learner/estimator when the estimate is incorrect.</a:t>
                </a:r>
              </a:p>
            </p:txBody>
          </p:sp>
        </mc:Choice>
        <mc:Fallback>
          <p:sp>
            <p:nvSpPr>
              <p:cNvPr id="3" name="Content Placeholder 2">
                <a:extLst>
                  <a:ext uri="{FF2B5EF4-FFF2-40B4-BE49-F238E27FC236}">
                    <a16:creationId xmlns:a16="http://schemas.microsoft.com/office/drawing/2014/main" id="{29DF767C-B24E-5517-50A5-2AF1ED9351A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4083785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B886E-A0F3-D254-CFD4-F32CB60C5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602C8-18F8-4AE6-A9EC-8724FE7EBD6D}"/>
              </a:ext>
            </a:extLst>
          </p:cNvPr>
          <p:cNvSpPr>
            <a:spLocks noGrp="1"/>
          </p:cNvSpPr>
          <p:nvPr>
            <p:ph type="title"/>
          </p:nvPr>
        </p:nvSpPr>
        <p:spPr/>
        <p:txBody>
          <a:bodyPr/>
          <a:lstStyle/>
          <a:p>
            <a:r>
              <a:rPr lang="en-US" dirty="0">
                <a:solidFill>
                  <a:srgbClr val="C00000"/>
                </a:solidFill>
              </a:rPr>
              <a:t>Estimator, Corrector, Learner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96C762-BC54-931E-179D-6A09C9700F6E}"/>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Corrector uses </a:t>
                </a:r>
                <a14:m>
                  <m:oMath xmlns:m="http://schemas.openxmlformats.org/officeDocument/2006/math">
                    <m:r>
                      <a:rPr lang="en-US" sz="3000" b="0" i="1" smtClean="0">
                        <a:solidFill>
                          <a:srgbClr val="C00000"/>
                        </a:solidFill>
                        <a:latin typeface="Cambria Math" panose="02040503050406030204" pitchFamily="18" charset="0"/>
                      </a:rPr>
                      <m:t>𝐴𝑥</m:t>
                    </m:r>
                  </m:oMath>
                </a14:m>
                <a:r>
                  <a:rPr lang="en-US" sz="3000" dirty="0"/>
                  <a:t> to detect when an estimate is incorrect</a:t>
                </a:r>
              </a:p>
              <a:p>
                <a:pPr>
                  <a:buClr>
                    <a:schemeClr val="tx1"/>
                  </a:buClr>
                </a:pPr>
                <a:endParaRPr lang="en-US" sz="3000" dirty="0"/>
              </a:p>
              <a:p>
                <a:pPr>
                  <a:buClr>
                    <a:schemeClr val="tx1"/>
                  </a:buClr>
                </a:pPr>
                <a:r>
                  <a:rPr lang="en-US" sz="3000" dirty="0"/>
                  <a:t>Learner maintains a vector </a:t>
                </a:r>
                <a14:m>
                  <m:oMath xmlns:m="http://schemas.openxmlformats.org/officeDocument/2006/math">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oMath>
                </a14:m>
                <a:r>
                  <a:rPr lang="en-US" sz="3000" dirty="0"/>
                  <a:t>, which is a linear combination of the queries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on which the algorithm was incorrect (though it actually maintains </a:t>
                </a:r>
                <a14:m>
                  <m:oMath xmlns:m="http://schemas.openxmlformats.org/officeDocument/2006/math">
                    <m:r>
                      <a:rPr lang="en-US" sz="3000" b="0" i="1" smtClean="0">
                        <a:solidFill>
                          <a:srgbClr val="C00000"/>
                        </a:solidFill>
                        <a:latin typeface="Cambria Math" panose="02040503050406030204" pitchFamily="18" charset="0"/>
                      </a:rPr>
                      <m:t>𝐴</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oMath>
                </a14:m>
                <a:r>
                  <a:rPr lang="en-US" sz="3000" dirty="0"/>
                  <a:t> and </a:t>
                </a:r>
                <a14:m>
                  <m:oMath xmlns:m="http://schemas.openxmlformats.org/officeDocument/2006/math">
                    <m:r>
                      <a:rPr lang="en-US" sz="3000" b="0" i="1" smtClean="0">
                        <a:solidFill>
                          <a:srgbClr val="C00000"/>
                        </a:solidFill>
                        <a:latin typeface="Cambria Math" panose="02040503050406030204" pitchFamily="18" charset="0"/>
                      </a:rPr>
                      <m:t>𝐵</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oMath>
                </a14:m>
                <a:r>
                  <a:rPr lang="en-US" sz="3000" dirty="0"/>
                  <a:t>) </a:t>
                </a:r>
              </a:p>
              <a:p>
                <a:pPr>
                  <a:buClr>
                    <a:schemeClr val="tx1"/>
                  </a:buClr>
                </a:pPr>
                <a:endParaRPr lang="en-US" sz="3000" dirty="0"/>
              </a:p>
              <a:p>
                <a:pPr>
                  <a:buClr>
                    <a:schemeClr val="tx1"/>
                  </a:buClr>
                </a:pPr>
                <a:r>
                  <a:rPr lang="en-US" sz="3000" dirty="0"/>
                  <a:t>Estimator outputs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as estimate for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where the first term is estimated using </a:t>
                </a:r>
                <a14:m>
                  <m:oMath xmlns:m="http://schemas.openxmlformats.org/officeDocument/2006/math">
                    <m:r>
                      <a:rPr lang="en-US" sz="3000" i="1">
                        <a:solidFill>
                          <a:srgbClr val="C00000"/>
                        </a:solidFill>
                        <a:latin typeface="Cambria Math" panose="02040503050406030204" pitchFamily="18" charset="0"/>
                      </a:rPr>
                      <m:t>𝐴</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𝐴</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oMath>
                </a14:m>
                <a:r>
                  <a:rPr lang="en-US" sz="3000" dirty="0"/>
                  <a:t>, and the second term is estimated using </a:t>
                </a:r>
                <a14:m>
                  <m:oMath xmlns:m="http://schemas.openxmlformats.org/officeDocument/2006/math">
                    <m:r>
                      <a:rPr lang="en-US" sz="3000" b="0" i="1" smtClean="0">
                        <a:solidFill>
                          <a:srgbClr val="C00000"/>
                        </a:solidFill>
                        <a:latin typeface="Cambria Math" panose="02040503050406030204" pitchFamily="18" charset="0"/>
                      </a:rPr>
                      <m:t>𝐵</m:t>
                    </m:r>
                    <m:sSup>
                      <m:sSupPr>
                        <m:ctrlPr>
                          <a:rPr lang="en-US" sz="3000" b="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𝐵𝑞</m:t>
                    </m:r>
                  </m:oMath>
                </a14:m>
                <a:r>
                  <a:rPr lang="en-US" sz="3000" dirty="0"/>
                  <a:t> </a:t>
                </a:r>
              </a:p>
            </p:txBody>
          </p:sp>
        </mc:Choice>
        <mc:Fallback>
          <p:sp>
            <p:nvSpPr>
              <p:cNvPr id="3" name="Content Placeholder 2">
                <a:extLst>
                  <a:ext uri="{FF2B5EF4-FFF2-40B4-BE49-F238E27FC236}">
                    <a16:creationId xmlns:a16="http://schemas.microsoft.com/office/drawing/2014/main" id="{E396C762-BC54-931E-179D-6A09C9700F6E}"/>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3830687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2F6DC-9FC9-50AB-C65D-9E2B2AEBC5C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C75B320-C81D-1C81-E165-68491FA3D240}"/>
              </a:ext>
            </a:extLst>
          </p:cNvPr>
          <p:cNvPicPr>
            <a:picLocks noChangeAspect="1"/>
          </p:cNvPicPr>
          <p:nvPr/>
        </p:nvPicPr>
        <p:blipFill>
          <a:blip r:embed="rId3"/>
          <a:stretch>
            <a:fillRect/>
          </a:stretch>
        </p:blipFill>
        <p:spPr>
          <a:xfrm>
            <a:off x="0" y="393964"/>
            <a:ext cx="11917680" cy="4746771"/>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051629F-0599-5348-6F8F-913B518E0490}"/>
                  </a:ext>
                </a:extLst>
              </p:cNvPr>
              <p:cNvSpPr txBox="1"/>
              <p:nvPr/>
            </p:nvSpPr>
            <p:spPr>
              <a:xfrm>
                <a:off x="106680" y="5482411"/>
                <a:ext cx="11811000" cy="1200329"/>
              </a:xfrm>
              <a:prstGeom prst="rect">
                <a:avLst/>
              </a:prstGeom>
              <a:noFill/>
            </p:spPr>
            <p:txBody>
              <a:bodyPr wrap="square">
                <a:spAutoFit/>
              </a:bodyPr>
              <a:lstStyle/>
              <a:p>
                <a:r>
                  <a:rPr lang="en-US" sz="2400" dirty="0"/>
                  <a:t>Flowchart for learner, corrector, and estimator framework. The estimator outputs a current estimate, the corrector verifies its accuracy, and the learner updates its internal state </a:t>
                </a:r>
                <a14:m>
                  <m:oMath xmlns:m="http://schemas.openxmlformats.org/officeDocument/2006/math">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𝑧</m:t>
                        </m:r>
                      </m:e>
                      <m:sup>
                        <m:r>
                          <a:rPr lang="en-US" sz="2400" i="1">
                            <a:solidFill>
                              <a:srgbClr val="C00000"/>
                            </a:solidFill>
                            <a:latin typeface="Cambria Math" panose="02040503050406030204" pitchFamily="18" charset="0"/>
                          </a:rPr>
                          <m:t>′</m:t>
                        </m:r>
                      </m:sup>
                    </m:sSup>
                  </m:oMath>
                </a14:m>
                <a:r>
                  <a:rPr lang="en-US" sz="2400" dirty="0"/>
                  <a:t> based on incorrect estimates.</a:t>
                </a:r>
              </a:p>
            </p:txBody>
          </p:sp>
        </mc:Choice>
        <mc:Fallback>
          <p:sp>
            <p:nvSpPr>
              <p:cNvPr id="9" name="TextBox 8">
                <a:extLst>
                  <a:ext uri="{FF2B5EF4-FFF2-40B4-BE49-F238E27FC236}">
                    <a16:creationId xmlns:a16="http://schemas.microsoft.com/office/drawing/2014/main" id="{D051629F-0599-5348-6F8F-913B518E0490}"/>
                  </a:ext>
                </a:extLst>
              </p:cNvPr>
              <p:cNvSpPr txBox="1">
                <a:spLocks noRot="1" noChangeAspect="1" noMove="1" noResize="1" noEditPoints="1" noAdjustHandles="1" noChangeArrowheads="1" noChangeShapeType="1" noTextEdit="1"/>
              </p:cNvSpPr>
              <p:nvPr/>
            </p:nvSpPr>
            <p:spPr>
              <a:xfrm>
                <a:off x="106680" y="5482411"/>
                <a:ext cx="11811000" cy="1200329"/>
              </a:xfrm>
              <a:prstGeom prst="rect">
                <a:avLst/>
              </a:prstGeom>
              <a:blipFill>
                <a:blip r:embed="rId4"/>
                <a:stretch>
                  <a:fillRect l="-826" t="-4061" r="-1187" b="-10660"/>
                </a:stretch>
              </a:blipFill>
            </p:spPr>
            <p:txBody>
              <a:bodyPr/>
              <a:lstStyle/>
              <a:p>
                <a:r>
                  <a:rPr lang="en-US">
                    <a:noFill/>
                  </a:rPr>
                  <a:t> </a:t>
                </a:r>
              </a:p>
            </p:txBody>
          </p:sp>
        </mc:Fallback>
      </mc:AlternateContent>
    </p:spTree>
    <p:extLst>
      <p:ext uri="{BB962C8B-B14F-4D97-AF65-F5344CB8AC3E}">
        <p14:creationId xmlns:p14="http://schemas.microsoft.com/office/powerpoint/2010/main" val="3928336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1F2C2-DFCA-5103-E4A9-B85EA085A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DAE3E-ACE8-5595-CDC2-6CA548CFA932}"/>
              </a:ext>
            </a:extLst>
          </p:cNvPr>
          <p:cNvSpPr>
            <a:spLocks noGrp="1"/>
          </p:cNvSpPr>
          <p:nvPr>
            <p:ph type="title"/>
          </p:nvPr>
        </p:nvSpPr>
        <p:spPr/>
        <p:txBody>
          <a:bodyPr/>
          <a:lstStyle/>
          <a:p>
            <a:r>
              <a:rPr lang="en-US" dirty="0">
                <a:solidFill>
                  <a:srgbClr val="C00000"/>
                </a:solidFill>
              </a:rPr>
              <a:t>Estimator, Corrector, Learner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3FA738-089C-C1A8-E27D-9C312AFDF364}"/>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solidFill>
                      <a:srgbClr val="00B050"/>
                    </a:solidFill>
                  </a:rPr>
                  <a:t>Sanity check #1</a:t>
                </a:r>
                <a:r>
                  <a:rPr lang="en-US" sz="3000" dirty="0"/>
                  <a:t>: For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=0</m:t>
                    </m:r>
                  </m:oMath>
                </a14:m>
                <a:r>
                  <a:rPr lang="en-US" sz="3000" dirty="0"/>
                  <a:t>, then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corresponds to earlier estimator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t>
                </a:r>
              </a:p>
              <a:p>
                <a:pPr>
                  <a:buClr>
                    <a:schemeClr val="tx1"/>
                  </a:buClr>
                </a:pPr>
                <a:endParaRPr lang="en-US" sz="3000" dirty="0"/>
              </a:p>
              <a:p>
                <a:pPr>
                  <a:buClr>
                    <a:schemeClr val="tx1"/>
                  </a:buClr>
                </a:pPr>
                <a:r>
                  <a:rPr lang="en-US" sz="3000" dirty="0">
                    <a:solidFill>
                      <a:srgbClr val="00B050"/>
                    </a:solidFill>
                  </a:rPr>
                  <a:t>Sanity check #2</a:t>
                </a:r>
                <a:r>
                  <a:rPr lang="en-US" sz="3000" dirty="0"/>
                  <a:t>: For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oMath>
                </a14:m>
                <a:r>
                  <a:rPr lang="en-US" sz="3000" dirty="0"/>
                  <a:t>, then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corresponds to correct value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endParaRPr lang="en-US" sz="3000" dirty="0"/>
              </a:p>
              <a:p>
                <a:pPr>
                  <a:buClr>
                    <a:schemeClr val="tx1"/>
                  </a:buClr>
                </a:pPr>
                <a:r>
                  <a:rPr lang="en-US" sz="3000" dirty="0"/>
                  <a:t>How many interactions with corrector before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oMath>
                </a14:m>
                <a:r>
                  <a:rPr lang="en-US" sz="3000" dirty="0"/>
                  <a:t>?</a:t>
                </a:r>
              </a:p>
            </p:txBody>
          </p:sp>
        </mc:Choice>
        <mc:Fallback>
          <p:sp>
            <p:nvSpPr>
              <p:cNvPr id="3" name="Content Placeholder 2">
                <a:extLst>
                  <a:ext uri="{FF2B5EF4-FFF2-40B4-BE49-F238E27FC236}">
                    <a16:creationId xmlns:a16="http://schemas.microsoft.com/office/drawing/2014/main" id="{C93FA738-089C-C1A8-E27D-9C312AFDF364}"/>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417"/>
                </a:stretch>
              </a:blipFill>
            </p:spPr>
            <p:txBody>
              <a:bodyPr/>
              <a:lstStyle/>
              <a:p>
                <a:r>
                  <a:rPr lang="en-US">
                    <a:noFill/>
                  </a:rPr>
                  <a:t> </a:t>
                </a:r>
              </a:p>
            </p:txBody>
          </p:sp>
        </mc:Fallback>
      </mc:AlternateContent>
    </p:spTree>
    <p:extLst>
      <p:ext uri="{BB962C8B-B14F-4D97-AF65-F5344CB8AC3E}">
        <p14:creationId xmlns:p14="http://schemas.microsoft.com/office/powerpoint/2010/main" val="1337392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8B2E-98CA-35DB-BEB0-786F9605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E76FD5-025F-8A07-8535-1586E8221EF7}"/>
              </a:ext>
            </a:extLst>
          </p:cNvPr>
          <p:cNvSpPr>
            <a:spLocks noGrp="1"/>
          </p:cNvSpPr>
          <p:nvPr>
            <p:ph type="title"/>
          </p:nvPr>
        </p:nvSpPr>
        <p:spPr/>
        <p:txBody>
          <a:bodyPr/>
          <a:lstStyle/>
          <a:p>
            <a:r>
              <a:rPr lang="en-US" dirty="0">
                <a:solidFill>
                  <a:srgbClr val="C00000"/>
                </a:solidFill>
              </a:rPr>
              <a:t>Update Rule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130AD6-1623-1AE9-8C37-576FE766272D}"/>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Estimator is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r>
                  <a:rPr lang="en-US" sz="3000" dirty="0"/>
                  <a:t>Incorrect estimate implies </a:t>
                </a:r>
                <a:endParaRPr lang="en-US" sz="3000" i="1" dirty="0">
                  <a:solidFill>
                    <a:srgbClr val="C00000"/>
                  </a:solidFill>
                  <a:latin typeface="Cambria Math" panose="02040503050406030204" pitchFamily="18" charset="0"/>
                </a:endParaRPr>
              </a:p>
              <a:p>
                <a:pPr>
                  <a:buClr>
                    <a:schemeClr val="tx1"/>
                  </a:buClr>
                </a:pPr>
                <a:endParaRPr lang="en-US" sz="3000" dirty="0"/>
              </a:p>
              <a:p>
                <a:pPr>
                  <a:buClr>
                    <a:schemeClr val="tx1"/>
                  </a:buClr>
                </a:pPr>
                <a:endParaRPr lang="en-US" sz="3000" dirty="0"/>
              </a:p>
              <a:p>
                <a:pPr marL="0" indent="0">
                  <a:buClr>
                    <a:schemeClr val="tx1"/>
                  </a:buClr>
                  <a:buNone/>
                </a:pPr>
                <a:r>
                  <a:rPr lang="en-US" sz="3000" dirty="0"/>
                  <a:t>  and ultimately,</a:t>
                </a:r>
              </a:p>
              <a:p>
                <a:pPr marL="0" indent="0">
                  <a:buClr>
                    <a:schemeClr val="tx1"/>
                  </a:buClr>
                  <a:buNone/>
                </a:pPr>
                <a:endParaRPr lang="en-US" sz="3000" dirty="0"/>
              </a:p>
              <a:p>
                <a:pPr marL="0" indent="0">
                  <a:buClr>
                    <a:schemeClr val="tx1"/>
                  </a:buClr>
                  <a:buNone/>
                </a:pPr>
                <a:endParaRPr lang="en-US" sz="3000" dirty="0"/>
              </a:p>
              <a:p>
                <a:pPr>
                  <a:buClr>
                    <a:schemeClr val="tx1"/>
                  </a:buClr>
                </a:pPr>
                <a:r>
                  <a:rPr lang="en-US" sz="3000" dirty="0"/>
                  <a:t>Assume WLOG</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r>
                      <a:rPr lang="en-US" sz="3200"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m:t>
                    </m:r>
                  </m:oMath>
                </a14:m>
                <a:r>
                  <a:rPr lang="en-US" dirty="0">
                    <a:solidFill>
                      <a:srgbClr val="C00000"/>
                    </a:solidFill>
                  </a:rPr>
                  <a:t>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𝜀</m:t>
                        </m:r>
                      </m:num>
                      <m:den>
                        <m:r>
                          <a:rPr lang="en-US" i="1">
                            <a:solidFill>
                              <a:srgbClr val="C00000"/>
                            </a:solidFill>
                            <a:latin typeface="Cambria Math" panose="02040503050406030204" pitchFamily="18" charset="0"/>
                          </a:rPr>
                          <m:t>2</m:t>
                        </m:r>
                      </m:den>
                    </m:f>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oMath>
                </a14:m>
                <a:endParaRPr lang="en-US" sz="3000" dirty="0"/>
              </a:p>
            </p:txBody>
          </p:sp>
        </mc:Choice>
        <mc:Fallback>
          <p:sp>
            <p:nvSpPr>
              <p:cNvPr id="3" name="Content Placeholder 2">
                <a:extLst>
                  <a:ext uri="{FF2B5EF4-FFF2-40B4-BE49-F238E27FC236}">
                    <a16:creationId xmlns:a16="http://schemas.microsoft.com/office/drawing/2014/main" id="{23130AD6-1623-1AE9-8C37-576FE766272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4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32F8A70-F5F5-544E-C833-CEA090240BD2}"/>
                  </a:ext>
                </a:extLst>
              </p:cNvPr>
              <p:cNvSpPr txBox="1"/>
              <p:nvPr/>
            </p:nvSpPr>
            <p:spPr>
              <a:xfrm>
                <a:off x="1676400" y="2990289"/>
                <a:ext cx="8839200" cy="648191"/>
              </a:xfrm>
              <a:prstGeom prst="rect">
                <a:avLst/>
              </a:prstGeom>
              <a:noFill/>
            </p:spPr>
            <p:txBody>
              <a:bodyPr wrap="square">
                <a:spAutoFit/>
              </a:bodyPr>
              <a:lstStyle/>
              <a:p>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p:sp>
            <p:nvSpPr>
              <p:cNvPr id="5" name="TextBox 4">
                <a:extLst>
                  <a:ext uri="{FF2B5EF4-FFF2-40B4-BE49-F238E27FC236}">
                    <a16:creationId xmlns:a16="http://schemas.microsoft.com/office/drawing/2014/main" id="{532F8A70-F5F5-544E-C833-CEA090240BD2}"/>
                  </a:ext>
                </a:extLst>
              </p:cNvPr>
              <p:cNvSpPr txBox="1">
                <a:spLocks noRot="1" noChangeAspect="1" noMove="1" noResize="1" noEditPoints="1" noAdjustHandles="1" noChangeArrowheads="1" noChangeShapeType="1" noTextEdit="1"/>
              </p:cNvSpPr>
              <p:nvPr/>
            </p:nvSpPr>
            <p:spPr>
              <a:xfrm>
                <a:off x="1676400" y="2990289"/>
                <a:ext cx="8839200" cy="6481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F762C1D-023C-7BD2-C531-28B2A2A97ECD}"/>
                  </a:ext>
                </a:extLst>
              </p:cNvPr>
              <p:cNvSpPr txBox="1"/>
              <p:nvPr/>
            </p:nvSpPr>
            <p:spPr>
              <a:xfrm>
                <a:off x="1676400" y="4596336"/>
                <a:ext cx="8839200" cy="748666"/>
              </a:xfrm>
              <a:prstGeom prst="rect">
                <a:avLst/>
              </a:prstGeom>
              <a:noFill/>
            </p:spPr>
            <p:txBody>
              <a:bodyPr wrap="square">
                <a:spAutoFit/>
              </a:bodyPr>
              <a:lstStyle/>
              <a:p>
                <a:pPr algn="ct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𝑧</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𝜀</m:t>
                        </m:r>
                      </m:num>
                      <m:den>
                        <m:r>
                          <a:rPr lang="en-US" sz="3200" b="0" i="1" smtClean="0">
                            <a:solidFill>
                              <a:srgbClr val="C00000"/>
                            </a:solidFill>
                            <a:latin typeface="Cambria Math" panose="02040503050406030204" pitchFamily="18" charset="0"/>
                          </a:rPr>
                          <m:t>2</m:t>
                        </m:r>
                      </m:den>
                    </m:f>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p:sp>
            <p:nvSpPr>
              <p:cNvPr id="6" name="TextBox 5">
                <a:extLst>
                  <a:ext uri="{FF2B5EF4-FFF2-40B4-BE49-F238E27FC236}">
                    <a16:creationId xmlns:a16="http://schemas.microsoft.com/office/drawing/2014/main" id="{4F762C1D-023C-7BD2-C531-28B2A2A97ECD}"/>
                  </a:ext>
                </a:extLst>
              </p:cNvPr>
              <p:cNvSpPr txBox="1">
                <a:spLocks noRot="1" noChangeAspect="1" noMove="1" noResize="1" noEditPoints="1" noAdjustHandles="1" noChangeArrowheads="1" noChangeShapeType="1" noTextEdit="1"/>
              </p:cNvSpPr>
              <p:nvPr/>
            </p:nvSpPr>
            <p:spPr>
              <a:xfrm>
                <a:off x="1676400" y="4596336"/>
                <a:ext cx="8839200" cy="7486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8242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E85E-72AC-C969-F977-673A3C5EE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9EE66-9E40-80B3-0BE1-E89562EB3CC9}"/>
              </a:ext>
            </a:extLst>
          </p:cNvPr>
          <p:cNvSpPr>
            <a:spLocks noGrp="1"/>
          </p:cNvSpPr>
          <p:nvPr>
            <p:ph type="title"/>
          </p:nvPr>
        </p:nvSpPr>
        <p:spPr/>
        <p:txBody>
          <a:bodyPr/>
          <a:lstStyle/>
          <a:p>
            <a:r>
              <a:rPr lang="en-US" dirty="0">
                <a:solidFill>
                  <a:srgbClr val="C00000"/>
                </a:solidFill>
              </a:rPr>
              <a:t>Update Rule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B72C5DB-0A58-CAF9-3D67-4CC7CFF6050D}"/>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On query </a:t>
                </a:r>
                <a14:m>
                  <m:oMath xmlns:m="http://schemas.openxmlformats.org/officeDocument/2006/math">
                    <m:r>
                      <a:rPr lang="en-US" b="0" i="1" smtClean="0">
                        <a:solidFill>
                          <a:srgbClr val="C00000"/>
                        </a:solidFill>
                        <a:latin typeface="Cambria Math" panose="02040503050406030204" pitchFamily="18" charset="0"/>
                      </a:rPr>
                      <m:t>𝑞</m:t>
                    </m:r>
                  </m:oMath>
                </a14:m>
                <a:r>
                  <a:rPr lang="en-US" sz="3000" dirty="0"/>
                  <a:t> where estimator errs, learner uses update rule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𝑧</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𝑞</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𝑧</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oMath>
                </a14:m>
                <a:r>
                  <a:rPr lang="en-US" sz="3000" dirty="0"/>
                  <a:t> and truncates small coordinates</a:t>
                </a:r>
              </a:p>
              <a:p>
                <a:pPr>
                  <a:buClr>
                    <a:schemeClr val="tx1"/>
                  </a:buClr>
                </a:pPr>
                <a:endParaRPr lang="en-US" sz="3000" dirty="0"/>
              </a:p>
              <a:p>
                <a:pPr>
                  <a:buClr>
                    <a:schemeClr val="tx1"/>
                  </a:buClr>
                </a:pPr>
                <a:r>
                  <a:rPr lang="en-US" sz="3000" dirty="0"/>
                  <a:t>Let </a:t>
                </a:r>
                <a14:m>
                  <m:oMath xmlns:m="http://schemas.openxmlformats.org/officeDocument/2006/math">
                    <m:r>
                      <a:rPr lang="en-US" i="1">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oMath>
                </a14:m>
                <a:r>
                  <a:rPr lang="en-US" sz="3000" dirty="0"/>
                  <a:t> be the new iterate after updating (we will fix </a:t>
                </a:r>
                <a14:m>
                  <m:oMath xmlns:m="http://schemas.openxmlformats.org/officeDocument/2006/math">
                    <m:r>
                      <a:rPr lang="en-US" sz="3200" i="1">
                        <a:solidFill>
                          <a:srgbClr val="C00000"/>
                        </a:solidFill>
                        <a:latin typeface="Cambria Math" panose="02040503050406030204" pitchFamily="18" charset="0"/>
                      </a:rPr>
                      <m:t>𝛼</m:t>
                    </m:r>
                  </m:oMath>
                </a14:m>
                <a:r>
                  <a:rPr lang="en-US" sz="3000" dirty="0"/>
                  <a:t> later)</a:t>
                </a:r>
              </a:p>
              <a:p>
                <a:pPr>
                  <a:buClr>
                    <a:schemeClr val="tx1"/>
                  </a:buClr>
                </a:pPr>
                <a:endParaRPr lang="en-US" sz="3000" dirty="0"/>
              </a:p>
              <a:p>
                <a:pPr>
                  <a:buClr>
                    <a:schemeClr val="tx1"/>
                  </a:buClr>
                </a:pPr>
                <a:r>
                  <a:rPr lang="en-US" sz="3000" dirty="0">
                    <a:solidFill>
                      <a:srgbClr val="00B050"/>
                    </a:solidFill>
                  </a:rPr>
                  <a:t>Will show</a:t>
                </a:r>
                <a:r>
                  <a:rPr lang="en-US" sz="3000" dirty="0"/>
                  <a:t>: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1−</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𝜀</m:t>
                            </m:r>
                          </m:e>
                          <m:sup>
                            <m:r>
                              <a:rPr lang="en-US" sz="3000" b="0" i="1" smtClean="0">
                                <a:solidFill>
                                  <a:srgbClr val="C00000"/>
                                </a:solidFill>
                                <a:latin typeface="Cambria Math" panose="02040503050406030204" pitchFamily="18" charset="0"/>
                              </a:rPr>
                              <m:t>2</m:t>
                            </m:r>
                          </m:sup>
                        </m:sSup>
                      </m:e>
                    </m:d>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p>
              <a:p>
                <a:pPr>
                  <a:buClr>
                    <a:schemeClr val="tx1"/>
                  </a:buClr>
                </a:pPr>
                <a:endParaRPr lang="en-US" sz="3000" dirty="0"/>
              </a:p>
              <a:p>
                <a:pPr>
                  <a:buClr>
                    <a:schemeClr val="tx1"/>
                  </a:buClr>
                </a:pPr>
                <a:r>
                  <a:rPr lang="en-US" sz="3000" dirty="0"/>
                  <a:t>Coordinates bounded by </a:t>
                </a:r>
                <a14:m>
                  <m:oMath xmlns:m="http://schemas.openxmlformats.org/officeDocument/2006/math">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oMath>
                </a14:m>
                <a:r>
                  <a:rPr lang="en-US" sz="3000" dirty="0"/>
                  <a:t> → at most </a:t>
                </a:r>
                <a14:m>
                  <m:oMath xmlns:m="http://schemas.openxmlformats.org/officeDocument/2006/math">
                    <m:r>
                      <a:rPr lang="en-US" sz="3000" b="0" i="1" smtClean="0">
                        <a:solidFill>
                          <a:srgbClr val="C00000"/>
                        </a:solidFill>
                        <a:latin typeface="Cambria Math" panose="02040503050406030204" pitchFamily="18" charset="0"/>
                      </a:rPr>
                      <m:t>𝑂</m:t>
                    </m:r>
                    <m:d>
                      <m:dPr>
                        <m:ctrlPr>
                          <a:rPr lang="en-US" sz="3000" b="0" i="1" smtClean="0">
                            <a:solidFill>
                              <a:srgbClr val="C00000"/>
                            </a:solidFill>
                            <a:latin typeface="Cambria Math" panose="02040503050406030204" pitchFamily="18" charset="0"/>
                          </a:rPr>
                        </m:ctrlPr>
                      </m:dPr>
                      <m:e>
                        <m:f>
                          <m:fP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1</m:t>
                            </m:r>
                          </m:num>
                          <m:den>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𝜀</m:t>
                                </m:r>
                              </m:e>
                              <m:sup>
                                <m:r>
                                  <a:rPr lang="en-US" sz="3000" b="0" i="1" smtClean="0">
                                    <a:solidFill>
                                      <a:srgbClr val="C00000"/>
                                    </a:solidFill>
                                    <a:latin typeface="Cambria Math" panose="02040503050406030204" pitchFamily="18" charset="0"/>
                                  </a:rPr>
                                  <m:t>2</m:t>
                                </m:r>
                              </m:sup>
                            </m:sSup>
                          </m:den>
                        </m:f>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𝑛</m:t>
                            </m:r>
                          </m:e>
                        </m:func>
                      </m:e>
                    </m:d>
                  </m:oMath>
                </a14:m>
                <a:r>
                  <a:rPr lang="en-US" sz="3000" dirty="0"/>
                  <a:t> updates</a:t>
                </a:r>
              </a:p>
            </p:txBody>
          </p:sp>
        </mc:Choice>
        <mc:Fallback>
          <p:sp>
            <p:nvSpPr>
              <p:cNvPr id="3" name="Content Placeholder 2">
                <a:extLst>
                  <a:ext uri="{FF2B5EF4-FFF2-40B4-BE49-F238E27FC236}">
                    <a16:creationId xmlns:a16="http://schemas.microsoft.com/office/drawing/2014/main" id="{FB72C5DB-0A58-CAF9-3D67-4CC7CFF6050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r="-1101"/>
                </a:stretch>
              </a:blipFill>
            </p:spPr>
            <p:txBody>
              <a:bodyPr/>
              <a:lstStyle/>
              <a:p>
                <a:r>
                  <a:rPr lang="en-US">
                    <a:noFill/>
                  </a:rPr>
                  <a:t> </a:t>
                </a:r>
              </a:p>
            </p:txBody>
          </p:sp>
        </mc:Fallback>
      </mc:AlternateContent>
    </p:spTree>
    <p:extLst>
      <p:ext uri="{BB962C8B-B14F-4D97-AF65-F5344CB8AC3E}">
        <p14:creationId xmlns:p14="http://schemas.microsoft.com/office/powerpoint/2010/main" val="1339817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4A456-1D4D-6E56-57A3-D1D07D59F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ED861-AF4E-48DB-751B-D3DB5EA4CF84}"/>
              </a:ext>
            </a:extLst>
          </p:cNvPr>
          <p:cNvSpPr>
            <a:spLocks noGrp="1"/>
          </p:cNvSpPr>
          <p:nvPr>
            <p:ph type="title"/>
          </p:nvPr>
        </p:nvSpPr>
        <p:spPr/>
        <p:txBody>
          <a:bodyPr/>
          <a:lstStyle/>
          <a:p>
            <a:r>
              <a:rPr lang="en-US" dirty="0">
                <a:solidFill>
                  <a:srgbClr val="C00000"/>
                </a:solidFill>
              </a:rPr>
              <a:t>Progress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C5F51D-2B6C-BF24-F4B2-1D6B102F1F72}"/>
                  </a:ext>
                </a:extLst>
              </p:cNvPr>
              <p:cNvSpPr>
                <a:spLocks noGrp="1"/>
              </p:cNvSpPr>
              <p:nvPr>
                <p:ph idx="1"/>
              </p:nvPr>
            </p:nvSpPr>
            <p:spPr>
              <a:xfrm>
                <a:off x="838200" y="1825624"/>
                <a:ext cx="10515600" cy="4788239"/>
              </a:xfrm>
            </p:spPr>
            <p:txBody>
              <a:bodyPr>
                <a:normAutofit/>
              </a:bodyPr>
              <a:lstStyle/>
              <a:p>
                <a:pPr>
                  <a:buClr>
                    <a:schemeClr val="tx1"/>
                  </a:buClr>
                </a:pPr>
                <a:endParaRPr lang="en-US" sz="3000" dirty="0"/>
              </a:p>
              <a:p>
                <a:pPr marL="0" indent="0">
                  <a:buClr>
                    <a:schemeClr val="tx1"/>
                  </a:buClr>
                  <a:buNone/>
                </a:pPr>
                <a:endParaRPr lang="en-US" sz="3000" dirty="0"/>
              </a:p>
              <a:p>
                <a:pPr>
                  <a:buClr>
                    <a:schemeClr val="tx1"/>
                  </a:buClr>
                </a:pPr>
                <a:endParaRPr lang="en-US" dirty="0"/>
              </a:p>
              <a:p>
                <a:pPr>
                  <a:buClr>
                    <a:schemeClr val="tx1"/>
                  </a:buClr>
                </a:pPr>
                <a:r>
                  <a:rPr lang="en-US" dirty="0">
                    <a:solidFill>
                      <a:srgbClr val="00B050"/>
                    </a:solidFill>
                  </a:rPr>
                  <a:t>Recall</a:t>
                </a:r>
                <a:r>
                  <a:rPr lang="en-US" dirty="0"/>
                  <a:t>: due to incorrect estimator,</a:t>
                </a:r>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r>
                      <a:rPr lang="en-US"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𝜀</m:t>
                        </m:r>
                      </m:num>
                      <m:den>
                        <m:r>
                          <a:rPr lang="en-US" sz="3200" i="1">
                            <a:solidFill>
                              <a:srgbClr val="C00000"/>
                            </a:solidFill>
                            <a:latin typeface="Cambria Math" panose="02040503050406030204" pitchFamily="18" charset="0"/>
                          </a:rPr>
                          <m:t>2</m:t>
                        </m:r>
                      </m:den>
                    </m:f>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dirty="0"/>
              </a:p>
              <a:p>
                <a:pPr>
                  <a:buClr>
                    <a:schemeClr val="tx1"/>
                  </a:buClr>
                </a:pPr>
                <a:endParaRPr lang="en-US" dirty="0"/>
              </a:p>
              <a:p>
                <a:pPr>
                  <a:buClr>
                    <a:schemeClr val="tx1"/>
                  </a:buClr>
                </a:pPr>
                <a:r>
                  <a:rPr lang="en-US" dirty="0"/>
                  <a:t>Then by setting </a:t>
                </a:r>
                <a14:m>
                  <m:oMath xmlns:m="http://schemas.openxmlformats.org/officeDocument/2006/math">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i="1">
                                        <a:solidFill>
                                          <a:srgbClr val="C00000"/>
                                        </a:solidFill>
                                        <a:latin typeface="Cambria Math" panose="02040503050406030204" pitchFamily="18" charset="0"/>
                                      </a:rPr>
                                      <m:t>′</m:t>
                                    </m:r>
                                  </m:sup>
                                </m:sSup>
                              </m:e>
                            </m:d>
                          </m:e>
                          <m:sub>
                            <m:r>
                              <a:rPr lang="en-US" b="0" i="1" smtClean="0">
                                <a:solidFill>
                                  <a:srgbClr val="C00000"/>
                                </a:solidFill>
                                <a:latin typeface="Cambria Math" panose="02040503050406030204" pitchFamily="18" charset="0"/>
                              </a:rPr>
                              <m:t>2</m:t>
                            </m:r>
                          </m:sub>
                        </m:sSub>
                      </m:num>
                      <m:den>
                        <m:sSub>
                          <m:sSubPr>
                            <m:ctrlPr>
                              <a:rPr lang="en-US" b="0" i="1" smtClean="0">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𝑞</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𝑧</m:t>
                                    </m:r>
                                  </m:e>
                                  <m:sup>
                                    <m:r>
                                      <a:rPr lang="en-US" b="0" i="1" smtClean="0">
                                        <a:solidFill>
                                          <a:srgbClr val="C00000"/>
                                        </a:solidFill>
                                        <a:latin typeface="Cambria Math" panose="02040503050406030204" pitchFamily="18" charset="0"/>
                                      </a:rPr>
                                      <m:t>′</m:t>
                                    </m:r>
                                  </m:sup>
                                </m:sSup>
                              </m:e>
                            </m:d>
                          </m:e>
                          <m:sub>
                            <m:r>
                              <a:rPr lang="en-US" b="0" i="1" smtClean="0">
                                <a:solidFill>
                                  <a:srgbClr val="C00000"/>
                                </a:solidFill>
                                <a:latin typeface="Cambria Math" panose="02040503050406030204" pitchFamily="18" charset="0"/>
                              </a:rPr>
                              <m:t>2</m:t>
                            </m:r>
                          </m:sub>
                        </m:sSub>
                      </m:den>
                    </m:f>
                  </m:oMath>
                </a14:m>
                <a:r>
                  <a:rPr lang="en-US" dirty="0"/>
                  <a:t>, we have progress:</a:t>
                </a:r>
              </a:p>
              <a:p>
                <a:pPr>
                  <a:buClr>
                    <a:schemeClr val="tx1"/>
                  </a:buClr>
                </a:pPr>
                <a:endParaRPr lang="en-US" sz="3000" dirty="0"/>
              </a:p>
            </p:txBody>
          </p:sp>
        </mc:Choice>
        <mc:Fallback>
          <p:sp>
            <p:nvSpPr>
              <p:cNvPr id="3" name="Content Placeholder 2">
                <a:extLst>
                  <a:ext uri="{FF2B5EF4-FFF2-40B4-BE49-F238E27FC236}">
                    <a16:creationId xmlns:a16="http://schemas.microsoft.com/office/drawing/2014/main" id="{ADC5F51D-2B6C-BF24-F4B2-1D6B102F1F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C4E7428-C6D0-B414-5E2E-7C2F38B296CD}"/>
                  </a:ext>
                </a:extLst>
              </p:cNvPr>
              <p:cNvSpPr txBox="1"/>
              <p:nvPr/>
            </p:nvSpPr>
            <p:spPr>
              <a:xfrm>
                <a:off x="571500" y="1690688"/>
                <a:ext cx="6347460" cy="59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𝛼</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p:sp>
            <p:nvSpPr>
              <p:cNvPr id="5" name="TextBox 4">
                <a:extLst>
                  <a:ext uri="{FF2B5EF4-FFF2-40B4-BE49-F238E27FC236}">
                    <a16:creationId xmlns:a16="http://schemas.microsoft.com/office/drawing/2014/main" id="{9C4E7428-C6D0-B414-5E2E-7C2F38B296CD}"/>
                  </a:ext>
                </a:extLst>
              </p:cNvPr>
              <p:cNvSpPr txBox="1">
                <a:spLocks noRot="1" noChangeAspect="1" noMove="1" noResize="1" noEditPoints="1" noAdjustHandles="1" noChangeArrowheads="1" noChangeShapeType="1" noTextEdit="1"/>
              </p:cNvSpPr>
              <p:nvPr/>
            </p:nvSpPr>
            <p:spPr>
              <a:xfrm>
                <a:off x="571500" y="1690688"/>
                <a:ext cx="6347460" cy="5914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8BB3816-2695-8E26-63E0-C56A7E9AEE5F}"/>
                  </a:ext>
                </a:extLst>
              </p:cNvPr>
              <p:cNvSpPr txBox="1"/>
              <p:nvPr/>
            </p:nvSpPr>
            <p:spPr>
              <a:xfrm>
                <a:off x="1744980" y="2282132"/>
                <a:ext cx="10515600" cy="59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𝛼</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𝛼</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𝑧</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𝑧</m:t>
                              </m:r>
                            </m:e>
                            <m:sup>
                              <m:r>
                                <a:rPr lang="en-US" sz="3200" b="0" i="1" smtClean="0">
                                  <a:solidFill>
                                    <a:srgbClr val="C00000"/>
                                  </a:solidFill>
                                  <a:latin typeface="Cambria Math" panose="02040503050406030204" pitchFamily="18" charset="0"/>
                                </a:rPr>
                                <m:t>′</m:t>
                              </m:r>
                            </m:sup>
                          </m:sSup>
                        </m:e>
                      </m:d>
                    </m:oMath>
                  </m:oMathPara>
                </a14:m>
                <a:endParaRPr lang="en-US" sz="3200" b="0" dirty="0">
                  <a:solidFill>
                    <a:srgbClr val="C00000"/>
                  </a:solidFill>
                </a:endParaRPr>
              </a:p>
            </p:txBody>
          </p:sp>
        </mc:Choice>
        <mc:Fallback>
          <p:sp>
            <p:nvSpPr>
              <p:cNvPr id="6" name="TextBox 5">
                <a:extLst>
                  <a:ext uri="{FF2B5EF4-FFF2-40B4-BE49-F238E27FC236}">
                    <a16:creationId xmlns:a16="http://schemas.microsoft.com/office/drawing/2014/main" id="{F8BB3816-2695-8E26-63E0-C56A7E9AEE5F}"/>
                  </a:ext>
                </a:extLst>
              </p:cNvPr>
              <p:cNvSpPr txBox="1">
                <a:spLocks noRot="1" noChangeAspect="1" noMove="1" noResize="1" noEditPoints="1" noAdjustHandles="1" noChangeArrowheads="1" noChangeShapeType="1" noTextEdit="1"/>
              </p:cNvSpPr>
              <p:nvPr/>
            </p:nvSpPr>
            <p:spPr>
              <a:xfrm>
                <a:off x="1744980" y="2282132"/>
                <a:ext cx="10515600" cy="5914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B40D9A4-255C-A289-BCDE-FF67C5A1AC19}"/>
                  </a:ext>
                </a:extLst>
              </p:cNvPr>
              <p:cNvSpPr txBox="1"/>
              <p:nvPr/>
            </p:nvSpPr>
            <p:spPr>
              <a:xfrm>
                <a:off x="2973705" y="5631641"/>
                <a:ext cx="6130290" cy="648191"/>
              </a:xfrm>
              <a:prstGeom prst="rect">
                <a:avLst/>
              </a:prstGeom>
              <a:noFill/>
            </p:spPr>
            <p:txBody>
              <a:bodyPr wrap="square">
                <a:spAutoFit/>
              </a:bodyPr>
              <a:lstStyle/>
              <a:p>
                <a:pPr>
                  <a:buClr>
                    <a:schemeClr val="tx1"/>
                  </a:buClr>
                </a:pPr>
                <a14:m>
                  <m:oMathPara xmlns:m="http://schemas.openxmlformats.org/officeDocument/2006/math">
                    <m:oMathParaPr>
                      <m:jc m:val="centerGroup"/>
                    </m:oMathParaPr>
                    <m:oMath xmlns:m="http://schemas.openxmlformats.org/officeDocument/2006/math">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p:sp>
            <p:nvSpPr>
              <p:cNvPr id="8" name="TextBox 7">
                <a:extLst>
                  <a:ext uri="{FF2B5EF4-FFF2-40B4-BE49-F238E27FC236}">
                    <a16:creationId xmlns:a16="http://schemas.microsoft.com/office/drawing/2014/main" id="{1B40D9A4-255C-A289-BCDE-FF67C5A1AC19}"/>
                  </a:ext>
                </a:extLst>
              </p:cNvPr>
              <p:cNvSpPr txBox="1">
                <a:spLocks noRot="1" noChangeAspect="1" noMove="1" noResize="1" noEditPoints="1" noAdjustHandles="1" noChangeArrowheads="1" noChangeShapeType="1" noTextEdit="1"/>
              </p:cNvSpPr>
              <p:nvPr/>
            </p:nvSpPr>
            <p:spPr>
              <a:xfrm>
                <a:off x="2973705" y="5631641"/>
                <a:ext cx="6130290" cy="64819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0827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995F5-7ADD-F2CA-40D1-AE9CCB58D9A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022F984-BF40-3FAD-C7D2-FC21C71A28B6}"/>
              </a:ext>
            </a:extLst>
          </p:cNvPr>
          <p:cNvPicPr>
            <a:picLocks noChangeAspect="1"/>
          </p:cNvPicPr>
          <p:nvPr/>
        </p:nvPicPr>
        <p:blipFill>
          <a:blip r:embed="rId3"/>
          <a:stretch>
            <a:fillRect/>
          </a:stretch>
        </p:blipFill>
        <p:spPr>
          <a:xfrm>
            <a:off x="4676775" y="828675"/>
            <a:ext cx="5429250" cy="3524250"/>
          </a:xfrm>
          <a:prstGeom prst="rect">
            <a:avLst/>
          </a:prstGeom>
        </p:spPr>
      </p:pic>
      <p:sp>
        <p:nvSpPr>
          <p:cNvPr id="2" name="Title 1">
            <a:extLst>
              <a:ext uri="{FF2B5EF4-FFF2-40B4-BE49-F238E27FC236}">
                <a16:creationId xmlns:a16="http://schemas.microsoft.com/office/drawing/2014/main" id="{22649C82-6AEA-C968-AA4A-23DE0C9747F3}"/>
              </a:ext>
            </a:extLst>
          </p:cNvPr>
          <p:cNvSpPr>
            <a:spLocks noGrp="1"/>
          </p:cNvSpPr>
          <p:nvPr>
            <p:ph type="title"/>
          </p:nvPr>
        </p:nvSpPr>
        <p:spPr/>
        <p:txBody>
          <a:bodyPr/>
          <a:lstStyle/>
          <a:p>
            <a:r>
              <a:rPr lang="en-US" dirty="0">
                <a:solidFill>
                  <a:srgbClr val="C00000"/>
                </a:solidFill>
              </a:rPr>
              <a:t>Progress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CD581B-C397-3869-8E4E-5EFABDF07E4D}"/>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Other case is symmetric</a:t>
                </a:r>
              </a:p>
              <a:p>
                <a:pPr>
                  <a:buClr>
                    <a:schemeClr val="tx1"/>
                  </a:buClr>
                </a:pPr>
                <a:endParaRPr lang="en-US" sz="3000" dirty="0"/>
              </a:p>
              <a:p>
                <a:pPr>
                  <a:buClr>
                    <a:schemeClr val="tx1"/>
                  </a:buClr>
                </a:pPr>
                <a:endParaRPr lang="en-US" sz="3000" dirty="0"/>
              </a:p>
              <a:p>
                <a:pPr>
                  <a:buClr>
                    <a:schemeClr val="tx1"/>
                  </a:buClr>
                </a:pPr>
                <a:endParaRPr lang="en-US" sz="3000" dirty="0"/>
              </a:p>
              <a:p>
                <a:pPr>
                  <a:buClr>
                    <a:schemeClr val="tx1"/>
                  </a:buClr>
                </a:pPr>
                <a:endParaRPr lang="en-US" sz="3000" dirty="0"/>
              </a:p>
              <a:p>
                <a:pPr>
                  <a:buClr>
                    <a:schemeClr val="tx1"/>
                  </a:buClr>
                </a:pPr>
                <a:r>
                  <a:rPr lang="en-US" sz="3000" dirty="0"/>
                  <a:t>When </a:t>
                </a:r>
                <a14:m>
                  <m:oMath xmlns:m="http://schemas.openxmlformats.org/officeDocument/2006/math">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𝑧</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𝑧</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𝑞</m:t>
                        </m:r>
                      </m:e>
                    </m:d>
                    <m:r>
                      <a:rPr lang="en-US" sz="3200" b="0" i="1" smtClean="0">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𝜀</m:t>
                        </m:r>
                      </m:num>
                      <m:den>
                        <m:r>
                          <a:rPr lang="en-US" sz="3200" i="1">
                            <a:solidFill>
                              <a:srgbClr val="C00000"/>
                            </a:solidFill>
                            <a:latin typeface="Cambria Math" panose="02040503050406030204" pitchFamily="18" charset="0"/>
                          </a:rPr>
                          <m:t>2</m:t>
                        </m:r>
                      </m:den>
                    </m:f>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r>
                  <a:rPr lang="en-US" sz="3000" dirty="0"/>
                  <a:t>, moving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𝑧</m:t>
                        </m:r>
                      </m:e>
                      <m:sup>
                        <m:r>
                          <a:rPr lang="en-US" sz="3200" i="1">
                            <a:solidFill>
                              <a:srgbClr val="C00000"/>
                            </a:solidFill>
                            <a:latin typeface="Cambria Math" panose="02040503050406030204" pitchFamily="18" charset="0"/>
                          </a:rPr>
                          <m:t>′</m:t>
                        </m:r>
                      </m:sup>
                    </m:sSup>
                  </m:oMath>
                </a14:m>
                <a:r>
                  <a:rPr lang="en-US" sz="3000" dirty="0"/>
                  <a:t> towards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𝑞</m:t>
                    </m:r>
                  </m:oMath>
                </a14:m>
                <a:r>
                  <a:rPr lang="en-US" sz="3000" dirty="0"/>
                  <a:t> reduces the distance toward </a:t>
                </a:r>
                <a14:m>
                  <m:oMath xmlns:m="http://schemas.openxmlformats.org/officeDocument/2006/math">
                    <m:r>
                      <a:rPr lang="en-US" sz="3200" b="0" i="1" smtClean="0">
                        <a:solidFill>
                          <a:srgbClr val="C00000"/>
                        </a:solidFill>
                        <a:latin typeface="Cambria Math" panose="02040503050406030204" pitchFamily="18" charset="0"/>
                      </a:rPr>
                      <m:t>𝑧</m:t>
                    </m:r>
                  </m:oMath>
                </a14:m>
                <a:endParaRPr lang="en-US" sz="3000" dirty="0"/>
              </a:p>
            </p:txBody>
          </p:sp>
        </mc:Choice>
        <mc:Fallback>
          <p:sp>
            <p:nvSpPr>
              <p:cNvPr id="3" name="Content Placeholder 2">
                <a:extLst>
                  <a:ext uri="{FF2B5EF4-FFF2-40B4-BE49-F238E27FC236}">
                    <a16:creationId xmlns:a16="http://schemas.microsoft.com/office/drawing/2014/main" id="{59CD581B-C397-3869-8E4E-5EFABDF07E4D}"/>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258133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2874978"/>
                <a:ext cx="10841610" cy="3176832"/>
              </a:xfrm>
            </p:spPr>
            <p:txBody>
              <a:bodyPr>
                <a:noAutofit/>
              </a:bodyPr>
              <a:lstStyle/>
              <a:p>
                <a:pPr>
                  <a:lnSpc>
                    <a:spcPct val="150000"/>
                  </a:lnSpc>
                  <a:spcBef>
                    <a:spcPts val="0"/>
                  </a:spcBef>
                  <a:buClr>
                    <a:schemeClr val="tx1"/>
                  </a:buClr>
                </a:pPr>
                <a:r>
                  <a:rPr lang="en-US" altLang="zh-CN" dirty="0"/>
                  <a:t>There is an </a:t>
                </a:r>
                <a:r>
                  <a:rPr lang="en-US" altLang="zh-CN" dirty="0">
                    <a:solidFill>
                      <a:srgbClr val="00B050"/>
                    </a:solidFill>
                  </a:rPr>
                  <a:t>underlying frequency vector </a:t>
                </a:r>
                <a14:m>
                  <m:oMath xmlns:m="http://schemas.openxmlformats.org/officeDocument/2006/math">
                    <m:r>
                      <a:rPr lang="en-US" altLang="zh-CN" b="0" i="1" dirty="0" smtClean="0">
                        <a:solidFill>
                          <a:srgbClr val="C00000"/>
                        </a:solidFill>
                        <a:latin typeface="Cambria Math" panose="02040503050406030204" pitchFamily="18" charset="0"/>
                      </a:rPr>
                      <m:t>𝑥</m:t>
                    </m:r>
                    <m:r>
                      <a:rPr lang="en-US" altLang="zh-CN"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i="1" smtClean="0">
                            <a:solidFill>
                              <a:srgbClr val="C00000"/>
                            </a:solidFill>
                            <a:latin typeface="Cambria Math" panose="02040503050406030204" pitchFamily="18" charset="0"/>
                            <a:ea typeface="Cambria Math" panose="02040503050406030204" pitchFamily="18" charset="0"/>
                          </a:rPr>
                          <m:t>ℤ</m:t>
                        </m:r>
                      </m:e>
                      <m:sup>
                        <m:r>
                          <a:rPr lang="en-US" b="0" i="1" smtClean="0">
                            <a:solidFill>
                              <a:srgbClr val="C00000"/>
                            </a:solidFill>
                            <a:latin typeface="Cambria Math" panose="02040503050406030204" pitchFamily="18" charset="0"/>
                            <a:ea typeface="Cambria Math" panose="02040503050406030204" pitchFamily="18" charset="0"/>
                          </a:rPr>
                          <m:t>𝑛</m:t>
                        </m:r>
                      </m:sup>
                    </m:sSup>
                  </m:oMath>
                </a14:m>
                <a:r>
                  <a:rPr lang="en-US" dirty="0"/>
                  <a:t> </a:t>
                </a:r>
              </a:p>
              <a:p>
                <a:pPr lvl="1">
                  <a:lnSpc>
                    <a:spcPct val="150000"/>
                  </a:lnSpc>
                  <a:spcBef>
                    <a:spcPts val="0"/>
                  </a:spcBef>
                  <a:buClr>
                    <a:schemeClr val="tx1"/>
                  </a:buClr>
                </a:pPr>
                <a:r>
                  <a:rPr lang="en-US" sz="2800" dirty="0"/>
                  <a:t>Initialized to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0</m:t>
                        </m:r>
                      </m:e>
                      <m:sup>
                        <m:r>
                          <a:rPr lang="en-US" altLang="zh-CN" sz="2800" b="0" i="1" dirty="0" smtClean="0">
                            <a:solidFill>
                              <a:srgbClr val="C00000"/>
                            </a:solidFill>
                            <a:latin typeface="Cambria Math" panose="02040503050406030204" pitchFamily="18" charset="0"/>
                          </a:rPr>
                          <m:t>𝑛</m:t>
                        </m:r>
                      </m:sup>
                    </m:sSup>
                  </m:oMath>
                </a14:m>
                <a:r>
                  <a:rPr lang="en-US" sz="2800" dirty="0"/>
                  <a:t>;</a:t>
                </a:r>
              </a:p>
              <a:p>
                <a:pPr lvl="1">
                  <a:lnSpc>
                    <a:spcPct val="150000"/>
                  </a:lnSpc>
                  <a:spcBef>
                    <a:spcPts val="0"/>
                  </a:spcBef>
                  <a:buClr>
                    <a:schemeClr val="tx1"/>
                  </a:buClr>
                </a:pPr>
                <a:r>
                  <a:rPr lang="en-US" sz="2800" dirty="0"/>
                  <a:t>Updated in each iteration:</a:t>
                </a:r>
                <a:r>
                  <a:rPr lang="en-US" sz="2800" b="0" dirty="0">
                    <a:solidFill>
                      <a:srgbClr val="C00000"/>
                    </a:solidFill>
                    <a:ea typeface="Cambria Math" panose="02040503050406030204" pitchFamily="18" charset="0"/>
                  </a:rPr>
                  <a:t> </a:t>
                </a: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sub>
                    </m:sSub>
                  </m:oMath>
                </a14:m>
                <a:r>
                  <a:rPr lang="en-US" sz="2800" dirty="0"/>
                  <a:t>.</a:t>
                </a:r>
              </a:p>
              <a:p>
                <a:pPr>
                  <a:lnSpc>
                    <a:spcPct val="150000"/>
                  </a:lnSpc>
                  <a:spcBef>
                    <a:spcPts val="0"/>
                  </a:spcBef>
                  <a:buClr>
                    <a:schemeClr val="tx1"/>
                  </a:buClr>
                </a:pPr>
                <a:r>
                  <a:rPr lang="en-US" altLang="zh-CN" dirty="0">
                    <a:solidFill>
                      <a:srgbClr val="00B050"/>
                    </a:solidFill>
                  </a:rPr>
                  <a:t>Insertion-Only Stream</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r>
                      <a:rPr lang="en-US" altLang="zh-CN">
                        <a:solidFill>
                          <a:srgbClr val="C00000"/>
                        </a:solidFill>
                        <a:latin typeface="Cambria Math" panose="02040503050406030204" pitchFamily="18" charset="0"/>
                        <a:ea typeface="Cambria Math" panose="02040503050406030204" pitchFamily="18" charset="0"/>
                      </a:rPr>
                      <m:t> </m:t>
                    </m:r>
                  </m:oMath>
                </a14:m>
                <a:r>
                  <a:rPr lang="en-US" altLang="zh-CN" dirty="0"/>
                  <a:t>can only be positive.</a:t>
                </a:r>
              </a:p>
              <a:p>
                <a:pPr>
                  <a:lnSpc>
                    <a:spcPct val="150000"/>
                  </a:lnSpc>
                  <a:spcBef>
                    <a:spcPts val="0"/>
                  </a:spcBef>
                  <a:buClr>
                    <a:schemeClr val="tx1"/>
                  </a:buClr>
                </a:pPr>
                <a:r>
                  <a:rPr lang="en-US" altLang="zh-CN" dirty="0">
                    <a:solidFill>
                      <a:srgbClr val="00B050"/>
                    </a:solidFill>
                  </a:rPr>
                  <a:t>Insertion-Deletion Stream </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oMath>
                </a14:m>
                <a:r>
                  <a:rPr lang="en-US" altLang="zh-CN" dirty="0">
                    <a:solidFill>
                      <a:srgbClr val="C00000"/>
                    </a:solidFill>
                    <a:ea typeface="Cambria Math" panose="02040503050406030204" pitchFamily="18" charset="0"/>
                  </a:rPr>
                  <a:t> </a:t>
                </a:r>
                <a:r>
                  <a:rPr lang="en-US" altLang="zh-CN" dirty="0">
                    <a:ea typeface="Cambria Math" panose="02040503050406030204" pitchFamily="18" charset="0"/>
                  </a:rPr>
                  <a:t>can be either positive or negative.</a:t>
                </a:r>
                <a:endParaRPr lang="en-US" altLang="zh-CN" i="1" dirty="0">
                  <a:solidFill>
                    <a:srgbClr val="C00000"/>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2874978"/>
                <a:ext cx="10841610" cy="3176832"/>
              </a:xfrm>
              <a:blipFill>
                <a:blip r:embed="rId3"/>
                <a:stretch>
                  <a:fillRect l="-1012" b="-8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271C04-46A9-4DC3-B4E5-A351C550B4EB}"/>
                  </a:ext>
                </a:extLst>
              </p:cNvPr>
              <p:cNvSpPr txBox="1">
                <a:spLocks/>
              </p:cNvSpPr>
              <p:nvPr/>
            </p:nvSpPr>
            <p:spPr>
              <a:xfrm>
                <a:off x="1753389" y="1907504"/>
                <a:ext cx="5024488" cy="50904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d>
                        <m:dPr>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1</m:t>
                              </m:r>
                            </m:sub>
                          </m:sSub>
                        </m:e>
                      </m:d>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oMath>
                  </m:oMathPara>
                </a14:m>
                <a:endParaRPr lang="en-US" sz="3200" dirty="0">
                  <a:solidFill>
                    <a:srgbClr val="C00000"/>
                  </a:solidFill>
                </a:endParaRPr>
              </a:p>
            </p:txBody>
          </p:sp>
        </mc:Choice>
        <mc:Fallback xmlns="">
          <p:sp>
            <p:nvSpPr>
              <p:cNvPr id="4" name="Content Placeholder 2">
                <a:extLst>
                  <a:ext uri="{FF2B5EF4-FFF2-40B4-BE49-F238E27FC236}">
                    <a16:creationId xmlns:a16="http://schemas.microsoft.com/office/drawing/2014/main" id="{26271C04-46A9-4DC3-B4E5-A351C550B4EB}"/>
                  </a:ext>
                </a:extLst>
              </p:cNvPr>
              <p:cNvSpPr txBox="1">
                <a:spLocks noRot="1" noChangeAspect="1" noMove="1" noResize="1" noEditPoints="1" noAdjustHandles="1" noChangeArrowheads="1" noChangeShapeType="1" noTextEdit="1"/>
              </p:cNvSpPr>
              <p:nvPr/>
            </p:nvSpPr>
            <p:spPr>
              <a:xfrm>
                <a:off x="1753389" y="1907504"/>
                <a:ext cx="5024488" cy="509047"/>
              </a:xfrm>
              <a:prstGeom prst="rect">
                <a:avLst/>
              </a:prstGeom>
              <a:blipFill>
                <a:blip r:embed="rId4"/>
                <a:stretch>
                  <a:fillRect b="-10843"/>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072FE10D-5532-45AB-9648-AD03A979FEAF}"/>
              </a:ext>
            </a:extLst>
          </p:cNvPr>
          <p:cNvSpPr/>
          <p:nvPr/>
        </p:nvSpPr>
        <p:spPr>
          <a:xfrm>
            <a:off x="6777877" y="1907503"/>
            <a:ext cx="961534" cy="50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4BEDA1A-04A7-4D78-9E01-3E76C4ACF5A9}"/>
              </a:ext>
            </a:extLst>
          </p:cNvPr>
          <p:cNvPicPr>
            <a:picLocks noChangeAspect="1"/>
          </p:cNvPicPr>
          <p:nvPr/>
        </p:nvPicPr>
        <p:blipFill>
          <a:blip r:embed="rId5"/>
          <a:stretch>
            <a:fillRect/>
          </a:stretch>
        </p:blipFill>
        <p:spPr>
          <a:xfrm>
            <a:off x="8212071" y="1549415"/>
            <a:ext cx="1922396" cy="1325563"/>
          </a:xfrm>
          <a:prstGeom prst="rect">
            <a:avLst/>
          </a:prstGeom>
        </p:spPr>
      </p:pic>
    </p:spTree>
    <p:extLst>
      <p:ext uri="{BB962C8B-B14F-4D97-AF65-F5344CB8AC3E}">
        <p14:creationId xmlns:p14="http://schemas.microsoft.com/office/powerpoint/2010/main" val="352476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B8663-3048-65F2-E15C-ED47E38C0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94B4F-EA02-D36A-4E90-FD2C81E6D21A}"/>
              </a:ext>
            </a:extLst>
          </p:cNvPr>
          <p:cNvSpPr>
            <a:spLocks noGrp="1"/>
          </p:cNvSpPr>
          <p:nvPr>
            <p:ph type="title"/>
          </p:nvPr>
        </p:nvSpPr>
        <p:spPr/>
        <p:txBody>
          <a:bodyPr/>
          <a:lstStyle/>
          <a:p>
            <a:r>
              <a:rPr lang="en-US" dirty="0">
                <a:solidFill>
                  <a:srgbClr val="C00000"/>
                </a:solidFill>
              </a:rPr>
              <a:t>Progress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E05082F-C81D-A05E-00CF-70C2E8589544}"/>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solidFill>
                      <a:srgbClr val="00B050"/>
                    </a:solidFill>
                  </a:rPr>
                  <a:t>Key</a:t>
                </a:r>
                <a:r>
                  <a:rPr lang="en-US" sz="3000" dirty="0"/>
                  <a:t>: Can learn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using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adaptive queries to corrector</a:t>
                </a:r>
              </a:p>
              <a:p>
                <a:pPr>
                  <a:buClr>
                    <a:schemeClr val="tx1"/>
                  </a:buClr>
                </a:pPr>
                <a:r>
                  <a:rPr lang="en-US" sz="3000" dirty="0"/>
                  <a:t>Still need </a:t>
                </a:r>
                <a14:m>
                  <m:oMath xmlns:m="http://schemas.openxmlformats.org/officeDocument/2006/math">
                    <m:r>
                      <a:rPr lang="en-US" sz="3000" b="0" i="1" smtClean="0">
                        <a:solidFill>
                          <a:srgbClr val="C00000"/>
                        </a:solidFill>
                        <a:latin typeface="Cambria Math" panose="02040503050406030204" pitchFamily="18" charset="0"/>
                      </a:rPr>
                      <m:t>𝐴</m:t>
                    </m:r>
                  </m:oMath>
                </a14:m>
                <a:r>
                  <a:rPr lang="en-US" sz="3000" dirty="0"/>
                  <a:t> to be robust over </a:t>
                </a:r>
                <a14:m>
                  <m:oMath xmlns:m="http://schemas.openxmlformats.org/officeDocument/2006/math">
                    <m:r>
                      <a:rPr lang="en-US" sz="3000" i="1">
                        <a:solidFill>
                          <a:srgbClr val="C00000"/>
                        </a:solidFill>
                        <a:latin typeface="Cambria Math" panose="02040503050406030204" pitchFamily="18" charset="0"/>
                      </a:rPr>
                      <m:t>𝑧</m:t>
                    </m:r>
                  </m:oMath>
                </a14:m>
                <a:r>
                  <a:rPr lang="en-US" sz="3000" dirty="0"/>
                  <a:t> and </a:t>
                </a:r>
                <a14:m>
                  <m:oMath xmlns:m="http://schemas.openxmlformats.org/officeDocument/2006/math">
                    <m:r>
                      <a:rPr lang="en-US" sz="3000" b="0" i="1" smtClean="0">
                        <a:solidFill>
                          <a:srgbClr val="C00000"/>
                        </a:solidFill>
                        <a:latin typeface="Cambria Math" panose="02040503050406030204" pitchFamily="18" charset="0"/>
                      </a:rPr>
                      <m:t>𝐵</m:t>
                    </m:r>
                  </m:oMath>
                </a14:m>
                <a:r>
                  <a:rPr lang="en-US" sz="3000" dirty="0"/>
                  <a:t> to be robust over </a:t>
                </a:r>
                <a14:m>
                  <m:oMath xmlns:m="http://schemas.openxmlformats.org/officeDocument/2006/math">
                    <m:r>
                      <a:rPr lang="en-US" sz="3000" b="0" i="1" smtClean="0">
                        <a:solidFill>
                          <a:srgbClr val="C00000"/>
                        </a:solidFill>
                        <a:latin typeface="Cambria Math" panose="02040503050406030204" pitchFamily="18" charset="0"/>
                      </a:rPr>
                      <m:t>𝑞</m:t>
                    </m:r>
                  </m:oMath>
                </a14:m>
                <a:endParaRPr lang="en-US" sz="3000" dirty="0"/>
              </a:p>
              <a:p>
                <a:pPr>
                  <a:buClr>
                    <a:schemeClr val="tx1"/>
                  </a:buClr>
                </a:pPr>
                <a:r>
                  <a:rPr lang="en-US" sz="3000" dirty="0"/>
                  <a:t>Recurse on each block!</a:t>
                </a:r>
              </a:p>
              <a:p>
                <a:pPr>
                  <a:buClr>
                    <a:schemeClr val="tx1"/>
                  </a:buClr>
                </a:pPr>
                <a:endParaRPr lang="en-US" sz="3000" dirty="0"/>
              </a:p>
            </p:txBody>
          </p:sp>
        </mc:Choice>
        <mc:Fallback>
          <p:sp>
            <p:nvSpPr>
              <p:cNvPr id="3" name="Content Placeholder 2">
                <a:extLst>
                  <a:ext uri="{FF2B5EF4-FFF2-40B4-BE49-F238E27FC236}">
                    <a16:creationId xmlns:a16="http://schemas.microsoft.com/office/drawing/2014/main" id="{BE05082F-C81D-A05E-00CF-70C2E8589544}"/>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127"/>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FC95B4A-4072-84A0-BAF4-5BA0396E705E}"/>
              </a:ext>
            </a:extLst>
          </p:cNvPr>
          <p:cNvCxnSpPr/>
          <p:nvPr/>
        </p:nvCxnSpPr>
        <p:spPr>
          <a:xfrm>
            <a:off x="1671262" y="5144928"/>
            <a:ext cx="78028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8C9C09C-13D4-9D07-EC34-08B1584DC23D}"/>
                  </a:ext>
                </a:extLst>
              </p:cNvPr>
              <p:cNvSpPr txBox="1"/>
              <p:nvPr/>
            </p:nvSpPr>
            <p:spPr>
              <a:xfrm>
                <a:off x="3629599" y="3517772"/>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p>
            </p:txBody>
          </p:sp>
        </mc:Choice>
        <mc:Fallback>
          <p:sp>
            <p:nvSpPr>
              <p:cNvPr id="5" name="TextBox 4">
                <a:extLst>
                  <a:ext uri="{FF2B5EF4-FFF2-40B4-BE49-F238E27FC236}">
                    <a16:creationId xmlns:a16="http://schemas.microsoft.com/office/drawing/2014/main" id="{78C9C09C-13D4-9D07-EC34-08B1584DC23D}"/>
                  </a:ext>
                </a:extLst>
              </p:cNvPr>
              <p:cNvSpPr txBox="1">
                <a:spLocks noRot="1" noChangeAspect="1" noMove="1" noResize="1" noEditPoints="1" noAdjustHandles="1" noChangeArrowheads="1" noChangeShapeType="1" noTextEdit="1"/>
              </p:cNvSpPr>
              <p:nvPr/>
            </p:nvSpPr>
            <p:spPr>
              <a:xfrm>
                <a:off x="3629599" y="3517772"/>
                <a:ext cx="1219200" cy="523220"/>
              </a:xfrm>
              <a:prstGeom prst="rect">
                <a:avLst/>
              </a:prstGeom>
              <a:blipFill>
                <a:blip r:embed="rId4"/>
                <a:stretch>
                  <a:fillRect/>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05BC8706-7713-E2FC-D12C-23B33FB26DA2}"/>
              </a:ext>
            </a:extLst>
          </p:cNvPr>
          <p:cNvSpPr/>
          <p:nvPr/>
        </p:nvSpPr>
        <p:spPr>
          <a:xfrm rot="16200000">
            <a:off x="5331557" y="2108374"/>
            <a:ext cx="413711" cy="7734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79220E0C-8C1C-3F77-C984-46616D30715B}"/>
              </a:ext>
            </a:extLst>
          </p:cNvPr>
          <p:cNvSpPr txBox="1"/>
          <p:nvPr/>
        </p:nvSpPr>
        <p:spPr>
          <a:xfrm>
            <a:off x="9672267" y="4914095"/>
            <a:ext cx="1314452" cy="461665"/>
          </a:xfrm>
          <a:prstGeom prst="rect">
            <a:avLst/>
          </a:prstGeom>
          <a:noFill/>
        </p:spPr>
        <p:txBody>
          <a:bodyPr wrap="square">
            <a:spAutoFit/>
          </a:bodyPr>
          <a:lstStyle/>
          <a:p>
            <a:r>
              <a:rPr lang="en-US" sz="2400" dirty="0"/>
              <a:t>Stream</a:t>
            </a:r>
          </a:p>
        </p:txBody>
      </p:sp>
      <p:sp>
        <p:nvSpPr>
          <p:cNvPr id="8" name="TextBox 7">
            <a:extLst>
              <a:ext uri="{FF2B5EF4-FFF2-40B4-BE49-F238E27FC236}">
                <a16:creationId xmlns:a16="http://schemas.microsoft.com/office/drawing/2014/main" id="{44C7B3B8-B635-0DE6-D22E-25B1E51800E2}"/>
              </a:ext>
            </a:extLst>
          </p:cNvPr>
          <p:cNvSpPr txBox="1"/>
          <p:nvPr/>
        </p:nvSpPr>
        <p:spPr>
          <a:xfrm>
            <a:off x="1671261" y="5326886"/>
            <a:ext cx="7734301"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0F4937D6-A274-A066-57A7-B05167ECCDEC}"/>
              </a:ext>
            </a:extLst>
          </p:cNvPr>
          <p:cNvSpPr txBox="1"/>
          <p:nvPr/>
        </p:nvSpPr>
        <p:spPr>
          <a:xfrm>
            <a:off x="1671261" y="4564212"/>
            <a:ext cx="5135881" cy="369332"/>
          </a:xfrm>
          <a:prstGeom prst="rect">
            <a:avLst/>
          </a:prstGeom>
          <a:solidFill>
            <a:schemeClr val="accent2">
              <a:lumMod val="60000"/>
              <a:lumOff val="40000"/>
            </a:schemeClr>
          </a:solidFill>
        </p:spPr>
        <p:txBody>
          <a:bodyPr wrap="square" rtlCol="0">
            <a:spAutoFit/>
          </a:bodyPr>
          <a:lstStyle/>
          <a:p>
            <a:r>
              <a:rPr lang="en-US" dirty="0">
                <a:highlight>
                  <a:srgbClr val="FF0000"/>
                </a:highlight>
              </a:rPr>
              <a:t> </a:t>
            </a:r>
          </a:p>
        </p:txBody>
      </p:sp>
      <p:sp>
        <p:nvSpPr>
          <p:cNvPr id="11" name="TextBox 10">
            <a:extLst>
              <a:ext uri="{FF2B5EF4-FFF2-40B4-BE49-F238E27FC236}">
                <a16:creationId xmlns:a16="http://schemas.microsoft.com/office/drawing/2014/main" id="{D72AA73D-B349-C8DB-72BE-5864C5B1DE1E}"/>
              </a:ext>
            </a:extLst>
          </p:cNvPr>
          <p:cNvSpPr txBox="1"/>
          <p:nvPr/>
        </p:nvSpPr>
        <p:spPr>
          <a:xfrm>
            <a:off x="6807143" y="4564212"/>
            <a:ext cx="2598420" cy="369332"/>
          </a:xfrm>
          <a:prstGeom prst="rect">
            <a:avLst/>
          </a:prstGeom>
          <a:solidFill>
            <a:schemeClr val="accent6">
              <a:lumMod val="60000"/>
              <a:lumOff val="40000"/>
            </a:schemeClr>
          </a:solidFill>
        </p:spPr>
        <p:txBody>
          <a:bodyPr wrap="square" rtlCol="0">
            <a:spAutoFit/>
          </a:bodyPr>
          <a:lstStyle/>
          <a:p>
            <a:r>
              <a:rPr lang="en-US" dirty="0">
                <a:highlight>
                  <a:srgbClr val="FF0000"/>
                </a:highlight>
              </a:rPr>
              <a:t> </a:t>
            </a:r>
          </a:p>
        </p:txBody>
      </p:sp>
      <p:sp>
        <p:nvSpPr>
          <p:cNvPr id="12" name="Left Brace 11">
            <a:extLst>
              <a:ext uri="{FF2B5EF4-FFF2-40B4-BE49-F238E27FC236}">
                <a16:creationId xmlns:a16="http://schemas.microsoft.com/office/drawing/2014/main" id="{8BE468C9-8557-0435-FB01-78741F02EE96}"/>
              </a:ext>
            </a:extLst>
          </p:cNvPr>
          <p:cNvSpPr/>
          <p:nvPr/>
        </p:nvSpPr>
        <p:spPr>
          <a:xfrm rot="5400000">
            <a:off x="4032344" y="1679908"/>
            <a:ext cx="413711" cy="51358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71B67143-BD74-02B4-F717-0CEF412E99CB}"/>
              </a:ext>
            </a:extLst>
          </p:cNvPr>
          <p:cNvSpPr/>
          <p:nvPr/>
        </p:nvSpPr>
        <p:spPr>
          <a:xfrm rot="5400000">
            <a:off x="7899496" y="2957985"/>
            <a:ext cx="413711" cy="25984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ABBB125-D74F-7BAE-8CC1-685FDA4CF57D}"/>
                  </a:ext>
                </a:extLst>
              </p:cNvPr>
              <p:cNvSpPr txBox="1"/>
              <p:nvPr/>
            </p:nvSpPr>
            <p:spPr>
              <a:xfrm>
                <a:off x="4947864" y="6231265"/>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𝑥</m:t>
                      </m:r>
                    </m:oMath>
                  </m:oMathPara>
                </a14:m>
                <a:endParaRPr lang="en-US" sz="2800" dirty="0"/>
              </a:p>
            </p:txBody>
          </p:sp>
        </mc:Choice>
        <mc:Fallback>
          <p:sp>
            <p:nvSpPr>
              <p:cNvPr id="14" name="TextBox 13">
                <a:extLst>
                  <a:ext uri="{FF2B5EF4-FFF2-40B4-BE49-F238E27FC236}">
                    <a16:creationId xmlns:a16="http://schemas.microsoft.com/office/drawing/2014/main" id="{DABBB125-D74F-7BAE-8CC1-685FDA4CF57D}"/>
                  </a:ext>
                </a:extLst>
              </p:cNvPr>
              <p:cNvSpPr txBox="1">
                <a:spLocks noRot="1" noChangeAspect="1" noMove="1" noResize="1" noEditPoints="1" noAdjustHandles="1" noChangeArrowheads="1" noChangeShapeType="1" noTextEdit="1"/>
              </p:cNvSpPr>
              <p:nvPr/>
            </p:nvSpPr>
            <p:spPr>
              <a:xfrm>
                <a:off x="4947864" y="6231265"/>
                <a:ext cx="121920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D546892-43CC-0F80-0F62-4677A9616508}"/>
                  </a:ext>
                </a:extLst>
              </p:cNvPr>
              <p:cNvSpPr txBox="1"/>
              <p:nvPr/>
            </p:nvSpPr>
            <p:spPr>
              <a:xfrm>
                <a:off x="7496751" y="3517772"/>
                <a:ext cx="12192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𝑞</m:t>
                      </m:r>
                    </m:oMath>
                  </m:oMathPara>
                </a14:m>
                <a:endParaRPr lang="en-US" sz="2800" dirty="0"/>
              </a:p>
            </p:txBody>
          </p:sp>
        </mc:Choice>
        <mc:Fallback>
          <p:sp>
            <p:nvSpPr>
              <p:cNvPr id="15" name="TextBox 14">
                <a:extLst>
                  <a:ext uri="{FF2B5EF4-FFF2-40B4-BE49-F238E27FC236}">
                    <a16:creationId xmlns:a16="http://schemas.microsoft.com/office/drawing/2014/main" id="{CD546892-43CC-0F80-0F62-4677A9616508}"/>
                  </a:ext>
                </a:extLst>
              </p:cNvPr>
              <p:cNvSpPr txBox="1">
                <a:spLocks noRot="1" noChangeAspect="1" noMove="1" noResize="1" noEditPoints="1" noAdjustHandles="1" noChangeArrowheads="1" noChangeShapeType="1" noTextEdit="1"/>
              </p:cNvSpPr>
              <p:nvPr/>
            </p:nvSpPr>
            <p:spPr>
              <a:xfrm>
                <a:off x="7496751" y="3517772"/>
                <a:ext cx="121920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281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E200E-17CE-6B69-94B3-2DF2C0270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F07BB-EEB8-4507-AF3E-3A3221EA1634}"/>
              </a:ext>
            </a:extLst>
          </p:cNvPr>
          <p:cNvSpPr>
            <a:spLocks noGrp="1"/>
          </p:cNvSpPr>
          <p:nvPr>
            <p:ph type="title"/>
          </p:nvPr>
        </p:nvSpPr>
        <p:spPr/>
        <p:txBody>
          <a:bodyPr/>
          <a:lstStyle/>
          <a:p>
            <a:r>
              <a:rPr lang="en-US" dirty="0">
                <a:solidFill>
                  <a:srgbClr val="C00000"/>
                </a:solidFill>
              </a:rPr>
              <a:t>Recursion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D76D9A5-6A99-C2AA-2D35-EC16AA2AD6BE}"/>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t>Let </a:t>
                </a:r>
                <a14:m>
                  <m:oMath xmlns:m="http://schemas.openxmlformats.org/officeDocument/2006/math">
                    <m:r>
                      <a:rPr lang="en-US" sz="3000" b="0" i="1" smtClean="0">
                        <a:solidFill>
                          <a:srgbClr val="C00000"/>
                        </a:solidFill>
                        <a:latin typeface="Cambria Math" panose="02040503050406030204" pitchFamily="18" charset="0"/>
                      </a:rPr>
                      <m:t>𝑞</m:t>
                    </m:r>
                    <m:r>
                      <a:rPr lang="en-US" sz="3000" b="0" i="1" smtClean="0">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1</m:t>
                        </m:r>
                      </m:sub>
                    </m:sSub>
                    <m:r>
                      <a:rPr lang="en-US" sz="3000" b="0" i="1" smtClean="0">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2</m:t>
                        </m:r>
                      </m:sub>
                    </m:sSub>
                  </m:oMath>
                </a14:m>
                <a:r>
                  <a:rPr lang="en-US" sz="3000" dirty="0"/>
                  <a:t>, where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oMath>
                </a14:m>
                <a:r>
                  <a:rPr lang="en-US" sz="3000" dirty="0"/>
                  <a:t> is still evolving over the stream</a:t>
                </a:r>
              </a:p>
              <a:p>
                <a:pPr>
                  <a:buClr>
                    <a:schemeClr val="tx1"/>
                  </a:buClr>
                </a:pPr>
                <a:endParaRPr lang="en-US" sz="3000" dirty="0"/>
              </a:p>
              <a:p>
                <a:pPr>
                  <a:buClr>
                    <a:schemeClr val="tx1"/>
                  </a:buClr>
                </a:pPr>
                <a:r>
                  <a:rPr lang="en-US" sz="3000" dirty="0"/>
                  <a:t>Estimator is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and suppose iterate </a:t>
                </a:r>
                <a14:m>
                  <m:oMath xmlns:m="http://schemas.openxmlformats.org/officeDocument/2006/math">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oMath>
                </a14:m>
                <a:r>
                  <a:rPr lang="en-US" sz="3000" dirty="0"/>
                  <a:t> is fixed</a:t>
                </a:r>
              </a:p>
              <a:p>
                <a:pPr>
                  <a:buClr>
                    <a:schemeClr val="tx1"/>
                  </a:buClr>
                </a:pPr>
                <a:endParaRPr lang="en-US" sz="3000" dirty="0"/>
              </a:p>
              <a:p>
                <a:pPr>
                  <a:buClr>
                    <a:schemeClr val="tx1"/>
                  </a:buClr>
                </a:pPr>
                <a:r>
                  <a:rPr lang="en-US" sz="3000" dirty="0"/>
                  <a:t>Then:</a:t>
                </a:r>
              </a:p>
              <a:p>
                <a:pPr lvl="1">
                  <a:buClr>
                    <a:schemeClr val="tx1"/>
                  </a:buClr>
                </a:pPr>
                <a:r>
                  <a:rPr lang="en-US" sz="3000" dirty="0"/>
                  <a:t>First term is fixed</a:t>
                </a:r>
              </a:p>
              <a:p>
                <a:pPr lvl="1">
                  <a:buClr>
                    <a:schemeClr val="tx1"/>
                  </a:buClr>
                </a:pPr>
                <a:r>
                  <a:rPr lang="en-US" sz="3000" dirty="0"/>
                  <a:t>Second term is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1</m:t>
                                </m:r>
                              </m:sub>
                            </m:sSub>
                            <m:r>
                              <a:rPr lang="en-US" sz="3000" b="0" i="1" smtClean="0">
                                <a:solidFill>
                                  <a:srgbClr val="C00000"/>
                                </a:solidFill>
                                <a:latin typeface="Cambria Math" panose="02040503050406030204" pitchFamily="18" charset="0"/>
                              </a:rPr>
                              <m:t>+</m:t>
                            </m:r>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𝑞</m:t>
                                </m:r>
                              </m:e>
                              <m:sub>
                                <m:r>
                                  <a:rPr lang="en-US" sz="3000" b="0" i="1" smtClean="0">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and estimator must be robust</a:t>
                </a:r>
              </a:p>
            </p:txBody>
          </p:sp>
        </mc:Choice>
        <mc:Fallback>
          <p:sp>
            <p:nvSpPr>
              <p:cNvPr id="3" name="Content Placeholder 2">
                <a:extLst>
                  <a:ext uri="{FF2B5EF4-FFF2-40B4-BE49-F238E27FC236}">
                    <a16:creationId xmlns:a16="http://schemas.microsoft.com/office/drawing/2014/main" id="{6D76D9A5-6A99-C2AA-2D35-EC16AA2AD6BE}"/>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2548" r="-870"/>
                </a:stretch>
              </a:blipFill>
            </p:spPr>
            <p:txBody>
              <a:bodyPr/>
              <a:lstStyle/>
              <a:p>
                <a:r>
                  <a:rPr lang="en-US">
                    <a:noFill/>
                  </a:rPr>
                  <a:t> </a:t>
                </a:r>
              </a:p>
            </p:txBody>
          </p:sp>
        </mc:Fallback>
      </mc:AlternateContent>
    </p:spTree>
    <p:extLst>
      <p:ext uri="{BB962C8B-B14F-4D97-AF65-F5344CB8AC3E}">
        <p14:creationId xmlns:p14="http://schemas.microsoft.com/office/powerpoint/2010/main" val="848329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3DC1D-5509-400A-6B36-C571336D4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DCCF5-C695-AB75-B034-B9047D13906B}"/>
              </a:ext>
            </a:extLst>
          </p:cNvPr>
          <p:cNvSpPr>
            <a:spLocks noGrp="1"/>
          </p:cNvSpPr>
          <p:nvPr>
            <p:ph type="title"/>
          </p:nvPr>
        </p:nvSpPr>
        <p:spPr/>
        <p:txBody>
          <a:bodyPr/>
          <a:lstStyle/>
          <a:p>
            <a:r>
              <a:rPr lang="en-US" dirty="0">
                <a:solidFill>
                  <a:srgbClr val="C00000"/>
                </a:solidFill>
              </a:rPr>
              <a:t>Recursion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590DF4C-23A2-3A53-AD0F-F8C6C767D82A}"/>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t>Robust estimate for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t>
                </a:r>
              </a:p>
              <a:p>
                <a:pPr>
                  <a:buClr>
                    <a:schemeClr val="tx1"/>
                  </a:buClr>
                </a:pPr>
                <a:endParaRPr lang="en-US" sz="3000" dirty="0"/>
              </a:p>
              <a:p>
                <a:pPr>
                  <a:buClr>
                    <a:schemeClr val="tx1"/>
                  </a:buClr>
                </a:pPr>
                <a:r>
                  <a:rPr lang="en-US" sz="3000" dirty="0"/>
                  <a:t>Recurse using estimator-corrector-learner framework:</a:t>
                </a:r>
              </a:p>
              <a:p>
                <a:pPr lvl="1">
                  <a:buClr>
                    <a:schemeClr val="tx1"/>
                  </a:buClr>
                </a:pPr>
                <a:r>
                  <a:rPr lang="en-US" sz="3000" dirty="0"/>
                  <a:t>Corrector for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t>
                </a:r>
              </a:p>
              <a:p>
                <a:pPr lvl="1">
                  <a:buClr>
                    <a:schemeClr val="tx1"/>
                  </a:buClr>
                </a:pPr>
                <a:r>
                  <a:rPr lang="en-US" sz="3000" dirty="0"/>
                  <a:t>Learner has an iterate </a:t>
                </a:r>
                <a14:m>
                  <m:oMath xmlns:m="http://schemas.openxmlformats.org/officeDocument/2006/math">
                    <m:r>
                      <a:rPr lang="en-US" sz="3000" b="0" i="1" smtClean="0">
                        <a:solidFill>
                          <a:srgbClr val="C00000"/>
                        </a:solidFill>
                        <a:latin typeface="Cambria Math" panose="02040503050406030204" pitchFamily="18" charset="0"/>
                      </a:rPr>
                      <m:t>𝑢</m:t>
                    </m:r>
                  </m:oMath>
                </a14:m>
                <a:r>
                  <a:rPr lang="en-US" sz="3000" dirty="0"/>
                  <a:t> to learn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oMath>
                </a14:m>
                <a:endParaRPr lang="en-US" sz="3000" dirty="0"/>
              </a:p>
              <a:p>
                <a:pPr lvl="1">
                  <a:buClr>
                    <a:schemeClr val="tx1"/>
                  </a:buClr>
                </a:pPr>
                <a:r>
                  <a:rPr lang="en-US" sz="3000" dirty="0"/>
                  <a:t>Estimator uses</a:t>
                </a:r>
                <a14:m>
                  <m:oMath xmlns:m="http://schemas.openxmlformats.org/officeDocument/2006/math">
                    <m:r>
                      <a:rPr lang="en-US" sz="3000">
                        <a:solidFill>
                          <a:srgbClr val="C00000"/>
                        </a:solidFill>
                        <a:latin typeface="Cambria Math" panose="02040503050406030204" pitchFamily="18" charset="0"/>
                      </a:rPr>
                      <m:t> </m:t>
                    </m:r>
                    <m:sSubSup>
                      <m:sSubSupPr>
                        <m:ctrlPr>
                          <a:rPr lang="en-US" sz="3000" i="1">
                            <a:solidFill>
                              <a:srgbClr val="C00000"/>
                            </a:solidFill>
                            <a:latin typeface="Cambria Math" panose="02040503050406030204" pitchFamily="18" charset="0"/>
                          </a:rPr>
                        </m:ctrlPr>
                      </m:sSubSupPr>
                      <m:e>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1</m:t>
                                    </m:r>
                                  </m:sub>
                                </m:sSub>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𝑢</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r>
                          <a:rPr lang="en-US" sz="3000" b="0" i="1" smtClean="0">
                            <a:solidFill>
                              <a:srgbClr val="C00000"/>
                            </a:solidFill>
                            <a:latin typeface="Cambria Math" panose="02040503050406030204" pitchFamily="18" charset="0"/>
                          </a:rPr>
                          <m:t>+</m:t>
                        </m:r>
                        <m:d>
                          <m:dPr>
                            <m:begChr m:val="‖"/>
                            <m:endChr m:val="‖"/>
                            <m:ctrlPr>
                              <a:rPr lang="en-US" sz="3000" i="1">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𝑢</m:t>
                            </m:r>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𝑞</m:t>
                                </m:r>
                              </m:e>
                              <m:sub>
                                <m:r>
                                  <a:rPr lang="en-US" sz="3000" i="1">
                                    <a:solidFill>
                                      <a:srgbClr val="C00000"/>
                                    </a:solidFill>
                                    <a:latin typeface="Cambria Math" panose="02040503050406030204" pitchFamily="18" charset="0"/>
                                  </a:rPr>
                                  <m:t>2</m:t>
                                </m:r>
                              </m:sub>
                            </m:sSub>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as estimate</a:t>
                </a:r>
              </a:p>
            </p:txBody>
          </p:sp>
        </mc:Choice>
        <mc:Fallback>
          <p:sp>
            <p:nvSpPr>
              <p:cNvPr id="3" name="Content Placeholder 2">
                <a:extLst>
                  <a:ext uri="{FF2B5EF4-FFF2-40B4-BE49-F238E27FC236}">
                    <a16:creationId xmlns:a16="http://schemas.microsoft.com/office/drawing/2014/main" id="{C590DF4C-23A2-3A53-AD0F-F8C6C767D82A}"/>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2420"/>
                </a:stretch>
              </a:blipFill>
            </p:spPr>
            <p:txBody>
              <a:bodyPr/>
              <a:lstStyle/>
              <a:p>
                <a:r>
                  <a:rPr lang="en-US">
                    <a:noFill/>
                  </a:rPr>
                  <a:t> </a:t>
                </a:r>
              </a:p>
            </p:txBody>
          </p:sp>
        </mc:Fallback>
      </mc:AlternateContent>
    </p:spTree>
    <p:extLst>
      <p:ext uri="{BB962C8B-B14F-4D97-AF65-F5344CB8AC3E}">
        <p14:creationId xmlns:p14="http://schemas.microsoft.com/office/powerpoint/2010/main" val="3298566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1D276-2415-B781-97D1-DD77EA74D6C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AFFFB5D-9A50-7CEF-0624-DBFCFCD15F35}"/>
              </a:ext>
            </a:extLst>
          </p:cNvPr>
          <p:cNvPicPr>
            <a:picLocks noChangeAspect="1"/>
          </p:cNvPicPr>
          <p:nvPr/>
        </p:nvPicPr>
        <p:blipFill>
          <a:blip r:embed="rId3"/>
          <a:stretch>
            <a:fillRect/>
          </a:stretch>
        </p:blipFill>
        <p:spPr>
          <a:xfrm>
            <a:off x="0" y="1043356"/>
            <a:ext cx="12192000" cy="4771287"/>
          </a:xfrm>
          <a:prstGeom prst="rect">
            <a:avLst/>
          </a:prstGeom>
        </p:spPr>
      </p:pic>
    </p:spTree>
    <p:extLst>
      <p:ext uri="{BB962C8B-B14F-4D97-AF65-F5344CB8AC3E}">
        <p14:creationId xmlns:p14="http://schemas.microsoft.com/office/powerpoint/2010/main" val="3575976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D16E3-BCD6-00D2-B2A5-02139CE12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FBFCE-4B36-A51F-5485-DC912F53EE6C}"/>
              </a:ext>
            </a:extLst>
          </p:cNvPr>
          <p:cNvSpPr>
            <a:spLocks noGrp="1"/>
          </p:cNvSpPr>
          <p:nvPr>
            <p:ph type="title"/>
          </p:nvPr>
        </p:nvSpPr>
        <p:spPr/>
        <p:txBody>
          <a:bodyPr/>
          <a:lstStyle/>
          <a:p>
            <a:r>
              <a:rPr lang="en-US" dirty="0">
                <a:solidFill>
                  <a:srgbClr val="C00000"/>
                </a:solidFill>
              </a:rPr>
              <a:t>Recursion Tree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FBD528-6F27-2839-912E-DEB81D1C9CFC}"/>
                  </a:ext>
                </a:extLst>
              </p:cNvPr>
              <p:cNvSpPr>
                <a:spLocks noGrp="1"/>
              </p:cNvSpPr>
              <p:nvPr>
                <p:ph idx="1"/>
              </p:nvPr>
            </p:nvSpPr>
            <p:spPr>
              <a:xfrm>
                <a:off x="838200" y="1656219"/>
                <a:ext cx="10515600" cy="4788239"/>
              </a:xfrm>
            </p:spPr>
            <p:txBody>
              <a:bodyPr>
                <a:normAutofit/>
              </a:bodyPr>
              <a:lstStyle/>
              <a:p>
                <a:pPr>
                  <a:buClr>
                    <a:schemeClr val="tx1"/>
                  </a:buClr>
                </a:pPr>
                <a:r>
                  <a:rPr lang="en-US" sz="3000" dirty="0"/>
                  <a:t>Suppose each node in recursion tree with height </a:t>
                </a:r>
                <a14:m>
                  <m:oMath xmlns:m="http://schemas.openxmlformats.org/officeDocument/2006/math">
                    <m:r>
                      <a:rPr lang="en-US" sz="3000" b="0" i="1" smtClean="0">
                        <a:solidFill>
                          <a:srgbClr val="C00000"/>
                        </a:solidFill>
                        <a:latin typeface="Cambria Math" panose="02040503050406030204" pitchFamily="18" charset="0"/>
                      </a:rPr>
                      <m:t>𝐻</m:t>
                    </m:r>
                  </m:oMath>
                </a14:m>
                <a:r>
                  <a:rPr lang="en-US" sz="3000" dirty="0"/>
                  <a:t> has </a:t>
                </a:r>
                <a14:m>
                  <m:oMath xmlns:m="http://schemas.openxmlformats.org/officeDocument/2006/math">
                    <m:r>
                      <a:rPr lang="en-US" sz="3000" b="0" i="1" smtClean="0">
                        <a:solidFill>
                          <a:srgbClr val="C00000"/>
                        </a:solidFill>
                        <a:latin typeface="Cambria Math" panose="02040503050406030204" pitchFamily="18" charset="0"/>
                      </a:rPr>
                      <m:t>𝐵</m:t>
                    </m:r>
                  </m:oMath>
                </a14:m>
                <a:r>
                  <a:rPr lang="en-US" sz="3000" dirty="0"/>
                  <a:t> blocks</a:t>
                </a:r>
              </a:p>
              <a:p>
                <a:pPr marL="0" indent="0">
                  <a:buClr>
                    <a:schemeClr val="tx1"/>
                  </a:buClr>
                  <a:buNone/>
                </a:pPr>
                <a:endParaRPr lang="en-US" sz="3000" dirty="0"/>
              </a:p>
              <a:p>
                <a:pPr>
                  <a:buClr>
                    <a:schemeClr val="tx1"/>
                  </a:buClr>
                </a:pPr>
                <a:r>
                  <a:rPr lang="en-US" sz="3000" dirty="0"/>
                  <a:t>Must have </a:t>
                </a:r>
                <a14:m>
                  <m:oMath xmlns:m="http://schemas.openxmlformats.org/officeDocument/2006/math">
                    <m:r>
                      <a:rPr lang="en-US" sz="3000" b="0" i="1" smtClean="0">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m:t>
                    </m:r>
                    <m:f>
                      <m:fP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𝑛</m:t>
                        </m:r>
                      </m:e>
                    </m:func>
                  </m:oMath>
                </a14:m>
                <a:r>
                  <a:rPr lang="en-US" sz="3000" dirty="0"/>
                  <a:t>, due to number of iterates in progress lemma</a:t>
                </a:r>
              </a:p>
              <a:p>
                <a:pPr>
                  <a:buClr>
                    <a:schemeClr val="tx1"/>
                  </a:buClr>
                </a:pPr>
                <a:endParaRPr lang="en-US" sz="3000" dirty="0"/>
              </a:p>
              <a:p>
                <a:pPr>
                  <a:buClr>
                    <a:schemeClr val="tx1"/>
                  </a:buClr>
                </a:pPr>
                <a:r>
                  <a:rPr lang="en-US" sz="3000" dirty="0"/>
                  <a:t>For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𝐵</m:t>
                        </m:r>
                      </m:e>
                      <m:sup>
                        <m:r>
                          <a:rPr lang="en-US" sz="3000" b="0" i="1" smtClean="0">
                            <a:solidFill>
                              <a:srgbClr val="C00000"/>
                            </a:solidFill>
                            <a:latin typeface="Cambria Math" panose="02040503050406030204" pitchFamily="18" charset="0"/>
                          </a:rPr>
                          <m:t>𝐻</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𝑚</m:t>
                    </m:r>
                  </m:oMath>
                </a14:m>
                <a:r>
                  <a:rPr lang="en-US" sz="3000" dirty="0"/>
                  <a:t>, suffices to set </a:t>
                </a:r>
                <a14:m>
                  <m:oMath xmlns:m="http://schemas.openxmlformats.org/officeDocument/2006/math">
                    <m:r>
                      <a:rPr lang="en-US" sz="3000" b="0" i="1" smtClean="0">
                        <a:solidFill>
                          <a:srgbClr val="C00000"/>
                        </a:solidFill>
                        <a:latin typeface="Cambria Math" panose="02040503050406030204" pitchFamily="18" charset="0"/>
                      </a:rPr>
                      <m:t>𝐻</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𝑂</m:t>
                    </m:r>
                    <m:d>
                      <m:dPr>
                        <m:ctrlPr>
                          <a:rPr lang="en-US" sz="3000" b="0" i="1" smtClean="0">
                            <a:solidFill>
                              <a:srgbClr val="C00000"/>
                            </a:solidFill>
                            <a:latin typeface="Cambria Math" panose="02040503050406030204" pitchFamily="18" charset="0"/>
                          </a:rPr>
                        </m:ctrlPr>
                      </m:dPr>
                      <m:e>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e>
                    </m:d>
                  </m:oMath>
                </a14:m>
                <a:endParaRPr lang="en-US" sz="3000" dirty="0"/>
              </a:p>
              <a:p>
                <a:pPr>
                  <a:buClr>
                    <a:schemeClr val="tx1"/>
                  </a:buClr>
                </a:pPr>
                <a:endParaRPr lang="en-US" sz="3000" dirty="0"/>
              </a:p>
              <a:p>
                <a:pPr>
                  <a:buClr>
                    <a:schemeClr val="tx1"/>
                  </a:buClr>
                </a:pPr>
                <a:endParaRPr lang="en-US" sz="3000" dirty="0"/>
              </a:p>
            </p:txBody>
          </p:sp>
        </mc:Choice>
        <mc:Fallback>
          <p:sp>
            <p:nvSpPr>
              <p:cNvPr id="3" name="Content Placeholder 2">
                <a:extLst>
                  <a:ext uri="{FF2B5EF4-FFF2-40B4-BE49-F238E27FC236}">
                    <a16:creationId xmlns:a16="http://schemas.microsoft.com/office/drawing/2014/main" id="{CCFBD528-6F27-2839-912E-DEB81D1C9CFC}"/>
                  </a:ext>
                </a:extLst>
              </p:cNvPr>
              <p:cNvSpPr>
                <a:spLocks noGrp="1" noRot="1" noChangeAspect="1" noMove="1" noResize="1" noEditPoints="1" noAdjustHandles="1" noChangeArrowheads="1" noChangeShapeType="1" noTextEdit="1"/>
              </p:cNvSpPr>
              <p:nvPr>
                <p:ph idx="1"/>
              </p:nvPr>
            </p:nvSpPr>
            <p:spPr>
              <a:xfrm>
                <a:off x="838200" y="1656219"/>
                <a:ext cx="10515600" cy="4788239"/>
              </a:xfrm>
              <a:blipFill>
                <a:blip r:embed="rId3"/>
                <a:stretch>
                  <a:fillRect l="-1217" t="-2548"/>
                </a:stretch>
              </a:blipFill>
            </p:spPr>
            <p:txBody>
              <a:bodyPr/>
              <a:lstStyle/>
              <a:p>
                <a:r>
                  <a:rPr lang="en-US">
                    <a:noFill/>
                  </a:rPr>
                  <a:t> </a:t>
                </a:r>
              </a:p>
            </p:txBody>
          </p:sp>
        </mc:Fallback>
      </mc:AlternateContent>
    </p:spTree>
    <p:extLst>
      <p:ext uri="{BB962C8B-B14F-4D97-AF65-F5344CB8AC3E}">
        <p14:creationId xmlns:p14="http://schemas.microsoft.com/office/powerpoint/2010/main" val="1682391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47E6-F82A-CFE9-C131-B2AD2A3C0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B4A95-4D78-1FC4-84D8-1AE0161AA3AD}"/>
              </a:ext>
            </a:extLst>
          </p:cNvPr>
          <p:cNvSpPr>
            <a:spLocks noGrp="1"/>
          </p:cNvSpPr>
          <p:nvPr>
            <p:ph type="title"/>
          </p:nvPr>
        </p:nvSpPr>
        <p:spPr/>
        <p:txBody>
          <a:bodyPr/>
          <a:lstStyle/>
          <a:p>
            <a:r>
              <a:rPr lang="en-US" dirty="0">
                <a:solidFill>
                  <a:srgbClr val="C00000"/>
                </a:solidFill>
              </a:rPr>
              <a:t>Space Complexity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8CC129-BE75-331F-B434-221EB92FC379}"/>
                  </a:ext>
                </a:extLst>
              </p:cNvPr>
              <p:cNvSpPr>
                <a:spLocks noGrp="1"/>
              </p:cNvSpPr>
              <p:nvPr>
                <p:ph idx="1"/>
              </p:nvPr>
            </p:nvSpPr>
            <p:spPr>
              <a:xfrm>
                <a:off x="838200" y="1486357"/>
                <a:ext cx="10848975" cy="5049381"/>
              </a:xfrm>
            </p:spPr>
            <p:txBody>
              <a:bodyPr>
                <a:normAutofit/>
              </a:bodyPr>
              <a:lstStyle/>
              <a:p>
                <a:pPr>
                  <a:buClr>
                    <a:schemeClr val="tx1"/>
                  </a:buClr>
                </a:pPr>
                <a:r>
                  <a:rPr lang="en-US" sz="3000" dirty="0"/>
                  <a:t>Each corrector must be robust to </a:t>
                </a:r>
                <a14:m>
                  <m:oMath xmlns:m="http://schemas.openxmlformats.org/officeDocument/2006/math">
                    <m:r>
                      <a:rPr lang="en-US" sz="3000" b="0" i="1" smtClean="0">
                        <a:solidFill>
                          <a:srgbClr val="C00000"/>
                        </a:solidFill>
                        <a:latin typeface="Cambria Math" panose="02040503050406030204" pitchFamily="18" charset="0"/>
                      </a:rPr>
                      <m:t>𝐵</m:t>
                    </m:r>
                    <m:r>
                      <a:rPr lang="en-US" sz="3000" b="0" i="0"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𝑂</m:t>
                    </m:r>
                    <m:d>
                      <m:dPr>
                        <m:ctrlPr>
                          <a:rPr lang="en-US" sz="3000" b="0" i="0" smtClean="0">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adaptive queries</a:t>
                </a:r>
              </a:p>
              <a:p>
                <a:pPr>
                  <a:buClr>
                    <a:schemeClr val="tx1"/>
                  </a:buClr>
                </a:pPr>
                <a:endParaRPr lang="en-US" sz="3000" dirty="0"/>
              </a:p>
              <a:p>
                <a:pPr>
                  <a:buClr>
                    <a:schemeClr val="tx1"/>
                  </a:buClr>
                </a:pPr>
                <a:r>
                  <a:rPr lang="en-US" sz="3000" dirty="0"/>
                  <a:t>Each AMS algorithm uses space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sSup>
                              <m:sSupPr>
                                <m:ctrlPr>
                                  <a:rPr lang="en-US" sz="3000" i="1">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a:solidFill>
                                      <a:srgbClr val="C00000"/>
                                    </a:solidFill>
                                    <a:latin typeface="Cambria Math" panose="02040503050406030204" pitchFamily="18" charset="0"/>
                                  </a:rPr>
                                  <m:t>2</m:t>
                                </m:r>
                              </m:sup>
                            </m:sSup>
                          </m:fName>
                          <m:e>
                            <m:r>
                              <a:rPr lang="en-US" sz="3000" i="1">
                                <a:solidFill>
                                  <a:srgbClr val="C00000"/>
                                </a:solidFill>
                                <a:latin typeface="Cambria Math" panose="02040503050406030204" pitchFamily="18" charset="0"/>
                              </a:rPr>
                              <m:t>𝑛</m:t>
                            </m:r>
                          </m:e>
                        </m:func>
                      </m:e>
                    </m:d>
                  </m:oMath>
                </a14:m>
                <a:r>
                  <a:rPr lang="en-US" sz="3000" dirty="0"/>
                  <a:t> and only need a single active sketch at each of the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e>
                    </m:d>
                  </m:oMath>
                </a14:m>
                <a:r>
                  <a:rPr lang="en-US" sz="3000" dirty="0"/>
                  <a:t> levels! </a:t>
                </a:r>
              </a:p>
              <a:p>
                <a:pPr>
                  <a:buClr>
                    <a:schemeClr val="tx1"/>
                  </a:buClr>
                </a:pPr>
                <a:endParaRPr lang="en-US" sz="3000" dirty="0"/>
              </a:p>
              <a:p>
                <a:pPr>
                  <a:buClr>
                    <a:schemeClr val="tx1"/>
                  </a:buClr>
                </a:pPr>
                <a:r>
                  <a:rPr lang="en-US" sz="3000" dirty="0"/>
                  <a:t>Rescale </a:t>
                </a:r>
                <a14:m>
                  <m:oMath xmlns:m="http://schemas.openxmlformats.org/officeDocument/2006/math">
                    <m:r>
                      <a:rPr lang="en-US" sz="3000" i="1">
                        <a:solidFill>
                          <a:srgbClr val="C00000"/>
                        </a:solidFill>
                        <a:latin typeface="Cambria Math" panose="02040503050406030204" pitchFamily="18" charset="0"/>
                      </a:rPr>
                      <m:t>𝜀</m:t>
                    </m:r>
                  </m:oMath>
                </a14:m>
                <a:r>
                  <a:rPr lang="en-US" sz="3000" dirty="0"/>
                  <a:t> to </a:t>
                </a:r>
                <a14:m>
                  <m:oMath xmlns:m="http://schemas.openxmlformats.org/officeDocument/2006/math">
                    <m:f>
                      <m:fPr>
                        <m:ctrlPr>
                          <a:rPr lang="en-US" sz="3000" b="0" i="1" smtClean="0">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den>
                    </m:f>
                  </m:oMath>
                </a14:m>
                <a:r>
                  <a:rPr lang="en-US" sz="3000" dirty="0"/>
                  <a:t> as multiplicative error compounds across levels</a:t>
                </a:r>
              </a:p>
              <a:p>
                <a:pPr>
                  <a:buClr>
                    <a:schemeClr val="tx1"/>
                  </a:buClr>
                </a:pPr>
                <a:endParaRPr lang="en-US" sz="3000" dirty="0"/>
              </a:p>
              <a:p>
                <a:pPr>
                  <a:buClr>
                    <a:schemeClr val="tx1"/>
                  </a:buClr>
                </a:pPr>
                <a:r>
                  <a:rPr lang="en-US" sz="3000" dirty="0"/>
                  <a:t>Total space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b="0" i="1" smtClean="0">
                                    <a:solidFill>
                                      <a:srgbClr val="C00000"/>
                                    </a:solidFill>
                                    <a:latin typeface="Cambria Math" panose="02040503050406030204" pitchFamily="18" charset="0"/>
                                  </a:rPr>
                                  <m:t>4</m:t>
                                </m:r>
                              </m:sup>
                            </m:sSup>
                          </m:den>
                        </m:f>
                        <m:func>
                          <m:funcPr>
                            <m:ctrlPr>
                              <a:rPr lang="en-US" sz="3000" i="1">
                                <a:solidFill>
                                  <a:srgbClr val="C00000"/>
                                </a:solidFill>
                                <a:latin typeface="Cambria Math" panose="02040503050406030204" pitchFamily="18" charset="0"/>
                              </a:rPr>
                            </m:ctrlPr>
                          </m:funcPr>
                          <m:fName>
                            <m:sSup>
                              <m:sSupPr>
                                <m:ctrlPr>
                                  <a:rPr lang="en-US" sz="3000" i="1">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b="0" i="1" smtClean="0">
                                    <a:solidFill>
                                      <a:srgbClr val="C00000"/>
                                    </a:solidFill>
                                    <a:latin typeface="Cambria Math" panose="02040503050406030204" pitchFamily="18" charset="0"/>
                                  </a:rPr>
                                  <m:t>8</m:t>
                                </m:r>
                              </m:sup>
                            </m:sSup>
                          </m:fName>
                          <m:e>
                            <m:r>
                              <a:rPr lang="en-US" sz="3000" i="1">
                                <a:solidFill>
                                  <a:srgbClr val="C00000"/>
                                </a:solidFill>
                                <a:latin typeface="Cambria Math" panose="02040503050406030204" pitchFamily="18" charset="0"/>
                              </a:rPr>
                              <m:t>𝑛</m:t>
                            </m:r>
                          </m:e>
                        </m:func>
                      </m:e>
                    </m:d>
                  </m:oMath>
                </a14:m>
                <a:r>
                  <a:rPr lang="en-US" sz="3000" dirty="0"/>
                  <a:t> for </a:t>
                </a:r>
                <a14:m>
                  <m:oMath xmlns:m="http://schemas.openxmlformats.org/officeDocument/2006/math">
                    <m:func>
                      <m:funcPr>
                        <m:ctrlPr>
                          <a:rPr lang="en-US" sz="3000" b="0" i="1" smtClean="0">
                            <a:solidFill>
                              <a:srgbClr val="C00000"/>
                            </a:solidFill>
                            <a:latin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rPr>
                          <m:t>log</m:t>
                        </m:r>
                      </m:fName>
                      <m:e>
                        <m:r>
                          <a:rPr lang="en-US" sz="3000" b="0" i="1" smtClean="0">
                            <a:solidFill>
                              <a:srgbClr val="C00000"/>
                            </a:solidFill>
                            <a:latin typeface="Cambria Math" panose="02040503050406030204" pitchFamily="18" charset="0"/>
                          </a:rPr>
                          <m:t>𝑚</m:t>
                        </m:r>
                      </m:e>
                    </m:func>
                    <m:r>
                      <a:rPr lang="en-US" sz="3000" b="0" i="1" smtClean="0">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endParaRPr lang="en-US" sz="3000" dirty="0"/>
              </a:p>
            </p:txBody>
          </p:sp>
        </mc:Choice>
        <mc:Fallback>
          <p:sp>
            <p:nvSpPr>
              <p:cNvPr id="3" name="Content Placeholder 2">
                <a:extLst>
                  <a:ext uri="{FF2B5EF4-FFF2-40B4-BE49-F238E27FC236}">
                    <a16:creationId xmlns:a16="http://schemas.microsoft.com/office/drawing/2014/main" id="{BD8CC129-BE75-331F-B434-221EB92FC379}"/>
                  </a:ext>
                </a:extLst>
              </p:cNvPr>
              <p:cNvSpPr>
                <a:spLocks noGrp="1" noRot="1" noChangeAspect="1" noMove="1" noResize="1" noEditPoints="1" noAdjustHandles="1" noChangeArrowheads="1" noChangeShapeType="1" noTextEdit="1"/>
              </p:cNvSpPr>
              <p:nvPr>
                <p:ph idx="1"/>
              </p:nvPr>
            </p:nvSpPr>
            <p:spPr>
              <a:xfrm>
                <a:off x="838200" y="1486357"/>
                <a:ext cx="10848975" cy="5049381"/>
              </a:xfrm>
              <a:blipFill>
                <a:blip r:embed="rId3"/>
                <a:stretch>
                  <a:fillRect l="-1180" t="-121" r="-1180" b="-121"/>
                </a:stretch>
              </a:blipFill>
            </p:spPr>
            <p:txBody>
              <a:bodyPr/>
              <a:lstStyle/>
              <a:p>
                <a:r>
                  <a:rPr lang="en-US">
                    <a:noFill/>
                  </a:rPr>
                  <a:t> </a:t>
                </a:r>
              </a:p>
            </p:txBody>
          </p:sp>
        </mc:Fallback>
      </mc:AlternateContent>
    </p:spTree>
    <p:extLst>
      <p:ext uri="{BB962C8B-B14F-4D97-AF65-F5344CB8AC3E}">
        <p14:creationId xmlns:p14="http://schemas.microsoft.com/office/powerpoint/2010/main" val="1128479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3CD01-2D5A-4A2C-BE4C-272BE372F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32C9D-3026-11E5-5E4E-528A9EBD04B9}"/>
              </a:ext>
            </a:extLst>
          </p:cNvPr>
          <p:cNvSpPr>
            <a:spLocks noGrp="1"/>
          </p:cNvSpPr>
          <p:nvPr>
            <p:ph type="title"/>
          </p:nvPr>
        </p:nvSpPr>
        <p:spPr/>
        <p:txBody>
          <a:bodyPr/>
          <a:lstStyle/>
          <a:p>
            <a:r>
              <a:rPr lang="en-US" dirty="0">
                <a:solidFill>
                  <a:srgbClr val="C00000"/>
                </a:solidFill>
              </a:rPr>
              <a:t>Heavy-Hitters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1848AA-80FD-EBA3-7CDF-78BFCE7803A3}"/>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Let </a:t>
                </a:r>
                <a14:m>
                  <m:oMath xmlns:m="http://schemas.openxmlformats.org/officeDocument/2006/math">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i="1">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𝑒</m:t>
                        </m:r>
                      </m:e>
                      <m:sub>
                        <m:r>
                          <a:rPr lang="en-US" sz="3000" i="1">
                            <a:solidFill>
                              <a:srgbClr val="C00000"/>
                            </a:solidFill>
                            <a:latin typeface="Cambria Math" panose="02040503050406030204" pitchFamily="18" charset="0"/>
                          </a:rPr>
                          <m:t>𝑖</m:t>
                        </m:r>
                      </m:sub>
                    </m:sSub>
                  </m:oMath>
                </a14:m>
                <a:r>
                  <a:rPr lang="en-US" sz="3000" dirty="0"/>
                  <a:t> be a small scaling of the elementary vector</a:t>
                </a:r>
              </a:p>
              <a:p>
                <a:pPr>
                  <a:buClr>
                    <a:schemeClr val="tx1"/>
                  </a:buClr>
                </a:pPr>
                <a:endParaRPr lang="en-US" sz="3000" dirty="0"/>
              </a:p>
              <a:p>
                <a:pPr>
                  <a:buClr>
                    <a:schemeClr val="tx1"/>
                  </a:buClr>
                </a:pPr>
                <a:r>
                  <a:rPr lang="en-US" sz="3000" dirty="0"/>
                  <a:t>If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𝑥</m:t>
                        </m:r>
                      </m:e>
                      <m:sub>
                        <m:r>
                          <a:rPr lang="en-US" sz="3000" i="1">
                            <a:solidFill>
                              <a:srgbClr val="C00000"/>
                            </a:solidFill>
                            <a:latin typeface="Cambria Math" panose="02040503050406030204" pitchFamily="18" charset="0"/>
                          </a:rPr>
                          <m:t>𝑖</m:t>
                        </m:r>
                      </m:sub>
                    </m:sSub>
                  </m:oMath>
                </a14:m>
                <a:r>
                  <a:rPr lang="en-US" sz="3000" dirty="0"/>
                  <a:t> is a </a:t>
                </a:r>
                <a:r>
                  <a:rPr lang="en-US" sz="3000" dirty="0">
                    <a:solidFill>
                      <a:srgbClr val="00B050"/>
                    </a:solidFill>
                  </a:rPr>
                  <a:t>heavy-hitter</a:t>
                </a:r>
                <a:r>
                  <a:rPr lang="en-US" sz="3000" dirty="0"/>
                  <a:t>, i.e., </a:t>
                </a:r>
                <a14:m>
                  <m:oMath xmlns:m="http://schemas.openxmlformats.org/officeDocument/2006/math">
                    <m:sSup>
                      <m:sSupPr>
                        <m:ctrlPr>
                          <a:rPr lang="en-US" sz="3000" b="0" i="1" smtClean="0">
                            <a:solidFill>
                              <a:srgbClr val="C00000"/>
                            </a:solidFill>
                            <a:latin typeface="Cambria Math" panose="02040503050406030204" pitchFamily="18" charset="0"/>
                          </a:rPr>
                        </m:ctrlPr>
                      </m:sSupPr>
                      <m:e>
                        <m:d>
                          <m:dPr>
                            <m:begChr m:val="|"/>
                            <m:endChr m:val="|"/>
                            <m:ctrlPr>
                              <a:rPr lang="en-US" sz="3000" b="0" i="0" smtClean="0">
                                <a:solidFill>
                                  <a:srgbClr val="C00000"/>
                                </a:solidFill>
                                <a:latin typeface="Cambria Math" panose="02040503050406030204" pitchFamily="18" charset="0"/>
                              </a:rPr>
                            </m:ctrlPr>
                          </m:dPr>
                          <m:e>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𝑥</m:t>
                                </m:r>
                              </m:e>
                              <m:sub>
                                <m:r>
                                  <a:rPr lang="en-US" sz="3000" b="0" i="1" smtClean="0">
                                    <a:solidFill>
                                      <a:srgbClr val="C00000"/>
                                    </a:solidFill>
                                    <a:latin typeface="Cambria Math" panose="02040503050406030204" pitchFamily="18" charset="0"/>
                                  </a:rPr>
                                  <m:t>𝑖</m:t>
                                </m:r>
                              </m:sub>
                            </m:sSub>
                          </m:e>
                        </m:d>
                      </m:e>
                      <m:sup>
                        <m:r>
                          <a:rPr lang="en-US" sz="3000" b="0" i="1" smtClean="0">
                            <a:solidFill>
                              <a:srgbClr val="C00000"/>
                            </a:solidFill>
                            <a:latin typeface="Cambria Math" panose="02040503050406030204" pitchFamily="18" charset="0"/>
                          </a:rPr>
                          <m:t>2</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𝜀</m:t>
                    </m:r>
                    <m:r>
                      <a:rPr lang="en-US" sz="3000" b="0" i="1" smtClean="0">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is a heavy-hitter, then increasing </a:t>
                </a:r>
                <a14:m>
                  <m:oMath xmlns:m="http://schemas.openxmlformats.org/officeDocument/2006/math">
                    <m:r>
                      <a:rPr lang="en-US" sz="3000" b="0" i="1" smtClean="0">
                        <a:solidFill>
                          <a:srgbClr val="C00000"/>
                        </a:solidFill>
                        <a:latin typeface="Cambria Math" panose="02040503050406030204" pitchFamily="18" charset="0"/>
                      </a:rPr>
                      <m:t>𝑥</m:t>
                    </m:r>
                  </m:oMath>
                </a14:m>
                <a:r>
                  <a:rPr lang="en-US" sz="3000" dirty="0"/>
                  <a:t> by </a:t>
                </a:r>
                <a14:m>
                  <m:oMath xmlns:m="http://schemas.openxmlformats.org/officeDocument/2006/math">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i="1">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𝑒</m:t>
                        </m:r>
                      </m:e>
                      <m:sub>
                        <m:r>
                          <a:rPr lang="en-US" sz="3000" i="1">
                            <a:solidFill>
                              <a:srgbClr val="C00000"/>
                            </a:solidFill>
                            <a:latin typeface="Cambria Math" panose="02040503050406030204" pitchFamily="18" charset="0"/>
                          </a:rPr>
                          <m:t>𝑖</m:t>
                        </m:r>
                      </m:sub>
                    </m:sSub>
                  </m:oMath>
                </a14:m>
                <a:r>
                  <a:rPr lang="en-US" sz="3000" dirty="0"/>
                  <a:t>, will increase </a:t>
                </a:r>
                <a14:m>
                  <m:oMath xmlns:m="http://schemas.openxmlformats.org/officeDocument/2006/math">
                    <m:sSubSup>
                      <m:sSubSupPr>
                        <m:ctrlPr>
                          <a:rPr lang="en-US" sz="3000" b="0" i="1" smtClean="0">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𝑥</m:t>
                            </m:r>
                          </m:e>
                        </m:d>
                      </m:e>
                      <m:sub>
                        <m:r>
                          <a:rPr lang="en-US" sz="3000" b="0" i="1" smtClean="0">
                            <a:solidFill>
                              <a:srgbClr val="C00000"/>
                            </a:solidFill>
                            <a:latin typeface="Cambria Math" panose="02040503050406030204" pitchFamily="18" charset="0"/>
                          </a:rPr>
                          <m:t>2</m:t>
                        </m:r>
                      </m:sub>
                      <m:sup>
                        <m:r>
                          <a:rPr lang="en-US" sz="3000" b="0" i="1" smtClean="0">
                            <a:solidFill>
                              <a:srgbClr val="C00000"/>
                            </a:solidFill>
                            <a:latin typeface="Cambria Math" panose="02040503050406030204" pitchFamily="18" charset="0"/>
                          </a:rPr>
                          <m:t>2</m:t>
                        </m:r>
                      </m:sup>
                    </m:sSubSup>
                  </m:oMath>
                </a14:m>
                <a:r>
                  <a:rPr lang="en-US" sz="3000" dirty="0"/>
                  <a:t> by a </a:t>
                </a:r>
                <a:r>
                  <a:rPr lang="en-US" sz="3000" dirty="0">
                    <a:solidFill>
                      <a:srgbClr val="00B050"/>
                    </a:solidFill>
                  </a:rPr>
                  <a:t>“LOT”</a:t>
                </a:r>
              </a:p>
              <a:p>
                <a:pPr>
                  <a:buClr>
                    <a:schemeClr val="tx1"/>
                  </a:buClr>
                </a:pPr>
                <a:endParaRPr lang="en-US" sz="3000" dirty="0"/>
              </a:p>
              <a:p>
                <a:pPr>
                  <a:buClr>
                    <a:schemeClr val="tx1"/>
                  </a:buClr>
                </a:pPr>
                <a:r>
                  <a:rPr lang="en-US" sz="3000" dirty="0"/>
                  <a:t>If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𝑥</m:t>
                        </m:r>
                      </m:e>
                      <m:sub>
                        <m:r>
                          <a:rPr lang="en-US" sz="3000" i="1">
                            <a:solidFill>
                              <a:srgbClr val="C00000"/>
                            </a:solidFill>
                            <a:latin typeface="Cambria Math" panose="02040503050406030204" pitchFamily="18" charset="0"/>
                          </a:rPr>
                          <m:t>𝑖</m:t>
                        </m:r>
                      </m:sub>
                    </m:sSub>
                  </m:oMath>
                </a14:m>
                <a:r>
                  <a:rPr lang="en-US" sz="3000" dirty="0"/>
                  <a:t> is </a:t>
                </a:r>
                <a:r>
                  <a:rPr lang="en-US" sz="3000" dirty="0">
                    <a:solidFill>
                      <a:srgbClr val="FF0000"/>
                    </a:solidFill>
                  </a:rPr>
                  <a:t>NOT a heavy-hitter</a:t>
                </a:r>
                <a:r>
                  <a:rPr lang="en-US" sz="3000" dirty="0"/>
                  <a:t>, i.e., </a:t>
                </a:r>
                <a14:m>
                  <m:oMath xmlns:m="http://schemas.openxmlformats.org/officeDocument/2006/math">
                    <m:sSup>
                      <m:sSupPr>
                        <m:ctrlPr>
                          <a:rPr lang="en-US" sz="3000" i="1">
                            <a:solidFill>
                              <a:srgbClr val="C00000"/>
                            </a:solidFill>
                            <a:latin typeface="Cambria Math" panose="02040503050406030204" pitchFamily="18" charset="0"/>
                          </a:rPr>
                        </m:ctrlPr>
                      </m:sSupPr>
                      <m:e>
                        <m:d>
                          <m:dPr>
                            <m:begChr m:val="|"/>
                            <m:endChr m:val="|"/>
                            <m:ctrlPr>
                              <a:rPr lang="en-US" sz="3000" i="1">
                                <a:solidFill>
                                  <a:srgbClr val="C00000"/>
                                </a:solidFill>
                                <a:latin typeface="Cambria Math" panose="02040503050406030204" pitchFamily="18" charset="0"/>
                              </a:rPr>
                            </m:ctrlPr>
                          </m:dPr>
                          <m:e>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𝑥</m:t>
                                </m:r>
                              </m:e>
                              <m:sub>
                                <m:r>
                                  <a:rPr lang="en-US" sz="3000" i="1">
                                    <a:solidFill>
                                      <a:srgbClr val="C00000"/>
                                    </a:solidFill>
                                    <a:latin typeface="Cambria Math" panose="02040503050406030204" pitchFamily="18" charset="0"/>
                                  </a:rPr>
                                  <m:t>𝑖</m:t>
                                </m:r>
                              </m:sub>
                            </m:sSub>
                          </m:e>
                        </m:d>
                      </m:e>
                      <m:sup>
                        <m:r>
                          <a:rPr lang="en-US" sz="3000" i="1">
                            <a:solidFill>
                              <a:srgbClr val="C00000"/>
                            </a:solidFill>
                            <a:latin typeface="Cambria Math" panose="02040503050406030204" pitchFamily="18" charset="0"/>
                          </a:rPr>
                          <m:t>2</m:t>
                        </m:r>
                      </m:sup>
                    </m:sSup>
                    <m:r>
                      <a:rPr lang="en-US" sz="3000" b="0" i="1" smtClean="0">
                        <a:solidFill>
                          <a:srgbClr val="C00000"/>
                        </a:solidFill>
                        <a:latin typeface="Cambria Math" panose="02040503050406030204" pitchFamily="18" charset="0"/>
                      </a:rPr>
                      <m:t>&lt;</m:t>
                    </m:r>
                    <m:f>
                      <m:fPr>
                        <m:ctrlPr>
                          <a:rPr lang="en-US" sz="3000" b="0" i="1" smtClean="0">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b="0" i="1" smtClean="0">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is a heavy-hitter, then increasing </a:t>
                </a:r>
                <a14:m>
                  <m:oMath xmlns:m="http://schemas.openxmlformats.org/officeDocument/2006/math">
                    <m:r>
                      <a:rPr lang="en-US" sz="3000" i="1">
                        <a:solidFill>
                          <a:srgbClr val="C00000"/>
                        </a:solidFill>
                        <a:latin typeface="Cambria Math" panose="02040503050406030204" pitchFamily="18" charset="0"/>
                      </a:rPr>
                      <m:t>𝑥</m:t>
                    </m:r>
                  </m:oMath>
                </a14:m>
                <a:r>
                  <a:rPr lang="en-US" sz="3000" dirty="0"/>
                  <a:t> by </a:t>
                </a:r>
                <a14:m>
                  <m:oMath xmlns:m="http://schemas.openxmlformats.org/officeDocument/2006/math">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𝜀</m:t>
                        </m:r>
                      </m:num>
                      <m:den>
                        <m:r>
                          <a:rPr lang="en-US" sz="3000" i="1">
                            <a:solidFill>
                              <a:srgbClr val="C00000"/>
                            </a:solidFill>
                            <a:latin typeface="Cambria Math" panose="02040503050406030204" pitchFamily="18" charset="0"/>
                          </a:rPr>
                          <m:t>2</m:t>
                        </m:r>
                      </m:den>
                    </m:f>
                    <m:r>
                      <a:rPr lang="en-US" sz="3000" i="1">
                        <a:solidFill>
                          <a:srgbClr val="C00000"/>
                        </a:solidFill>
                        <a:latin typeface="Cambria Math" panose="02040503050406030204" pitchFamily="18" charset="0"/>
                      </a:rPr>
                      <m:t>⋅</m:t>
                    </m:r>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𝑒</m:t>
                        </m:r>
                      </m:e>
                      <m:sub>
                        <m:r>
                          <a:rPr lang="en-US" sz="3000" i="1">
                            <a:solidFill>
                              <a:srgbClr val="C00000"/>
                            </a:solidFill>
                            <a:latin typeface="Cambria Math" panose="02040503050406030204" pitchFamily="18" charset="0"/>
                          </a:rPr>
                          <m:t>𝑖</m:t>
                        </m:r>
                      </m:sub>
                    </m:sSub>
                  </m:oMath>
                </a14:m>
                <a:r>
                  <a:rPr lang="en-US" sz="3000" dirty="0"/>
                  <a:t>, will increase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𝑥</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r>
                  <a:rPr lang="en-US" sz="3000" dirty="0"/>
                  <a:t> by a </a:t>
                </a:r>
                <a:r>
                  <a:rPr lang="en-US" sz="3000" dirty="0">
                    <a:solidFill>
                      <a:srgbClr val="FF0000"/>
                    </a:solidFill>
                  </a:rPr>
                  <a:t>“LITTLE”</a:t>
                </a:r>
              </a:p>
            </p:txBody>
          </p:sp>
        </mc:Choice>
        <mc:Fallback>
          <p:sp>
            <p:nvSpPr>
              <p:cNvPr id="3" name="Content Placeholder 2">
                <a:extLst>
                  <a:ext uri="{FF2B5EF4-FFF2-40B4-BE49-F238E27FC236}">
                    <a16:creationId xmlns:a16="http://schemas.microsoft.com/office/drawing/2014/main" id="{581848AA-80FD-EBA3-7CDF-78BFCE7803A3}"/>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1272" r="-174"/>
                </a:stretch>
              </a:blipFill>
            </p:spPr>
            <p:txBody>
              <a:bodyPr/>
              <a:lstStyle/>
              <a:p>
                <a:r>
                  <a:rPr lang="en-US">
                    <a:noFill/>
                  </a:rPr>
                  <a:t> </a:t>
                </a:r>
              </a:p>
            </p:txBody>
          </p:sp>
        </mc:Fallback>
      </mc:AlternateContent>
    </p:spTree>
    <p:extLst>
      <p:ext uri="{BB962C8B-B14F-4D97-AF65-F5344CB8AC3E}">
        <p14:creationId xmlns:p14="http://schemas.microsoft.com/office/powerpoint/2010/main" val="1537638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D4934-71CF-E09A-5BFF-610966EA9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5E01C-6CDF-F359-D272-94EEE4869CDD}"/>
              </a:ext>
            </a:extLst>
          </p:cNvPr>
          <p:cNvSpPr>
            <a:spLocks noGrp="1"/>
          </p:cNvSpPr>
          <p:nvPr>
            <p:ph type="title"/>
          </p:nvPr>
        </p:nvSpPr>
        <p:spPr/>
        <p:txBody>
          <a:bodyPr/>
          <a:lstStyle/>
          <a:p>
            <a:r>
              <a:rPr lang="en-US" dirty="0">
                <a:solidFill>
                  <a:srgbClr val="C00000"/>
                </a:solidFill>
              </a:rPr>
              <a:t>Heavy-Hitters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5C2200-B117-64CC-71C0-4284CBD8DB29}"/>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These two cases differ by a constant factor, and thus distinguishable by our robust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𝐹</m:t>
                        </m:r>
                      </m:e>
                      <m:sub>
                        <m:r>
                          <a:rPr lang="en-US" sz="3000" b="0" i="1" smtClean="0">
                            <a:solidFill>
                              <a:srgbClr val="C00000"/>
                            </a:solidFill>
                            <a:latin typeface="Cambria Math" panose="02040503050406030204" pitchFamily="18" charset="0"/>
                          </a:rPr>
                          <m:t>2</m:t>
                        </m:r>
                      </m:sub>
                    </m:sSub>
                  </m:oMath>
                </a14:m>
                <a:r>
                  <a:rPr lang="en-US" sz="3000" dirty="0">
                    <a:solidFill>
                      <a:srgbClr val="FF0000"/>
                    </a:solidFill>
                  </a:rPr>
                  <a:t> </a:t>
                </a:r>
                <a:r>
                  <a:rPr lang="en-US" sz="3000" dirty="0"/>
                  <a:t>estimation algorithm</a:t>
                </a:r>
              </a:p>
              <a:p>
                <a:pPr marL="0" indent="0">
                  <a:buClr>
                    <a:schemeClr val="tx1"/>
                  </a:buClr>
                  <a:buNone/>
                </a:pPr>
                <a:endParaRPr lang="en-US" sz="3000" dirty="0"/>
              </a:p>
              <a:p>
                <a:pPr>
                  <a:buClr>
                    <a:schemeClr val="tx1"/>
                  </a:buClr>
                </a:pPr>
                <a:r>
                  <a:rPr lang="en-US" sz="3000" dirty="0"/>
                  <a:t>Test over all coordinates </a:t>
                </a:r>
                <a14:m>
                  <m:oMath xmlns:m="http://schemas.openxmlformats.org/officeDocument/2006/math">
                    <m:r>
                      <a:rPr lang="en-US" sz="3000" b="0" i="1" smtClean="0">
                        <a:solidFill>
                          <a:srgbClr val="C00000"/>
                        </a:solidFill>
                        <a:latin typeface="Cambria Math" panose="02040503050406030204" pitchFamily="18" charset="0"/>
                      </a:rPr>
                      <m:t>𝑖</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oMath>
                </a14:m>
                <a:r>
                  <a:rPr lang="en-US" sz="3000" dirty="0"/>
                  <a:t>, only increases the stream length by </a:t>
                </a:r>
                <a14:m>
                  <m:oMath xmlns:m="http://schemas.openxmlformats.org/officeDocument/2006/math">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𝑚</m:t>
                    </m:r>
                    <m:r>
                      <a:rPr lang="en-US" sz="3000" b="0" i="1" smtClean="0">
                        <a:solidFill>
                          <a:srgbClr val="C00000"/>
                        </a:solidFill>
                        <a:latin typeface="Cambria Math" panose="02040503050406030204" pitchFamily="18" charset="0"/>
                      </a:rPr>
                      <m:t>)</m:t>
                    </m:r>
                  </m:oMath>
                </a14:m>
                <a:endParaRPr lang="en-US" sz="3000" dirty="0"/>
              </a:p>
              <a:p>
                <a:pPr>
                  <a:buClr>
                    <a:schemeClr val="tx1"/>
                  </a:buClr>
                </a:pPr>
                <a:endParaRPr lang="en-US" sz="3000" dirty="0"/>
              </a:p>
              <a:p>
                <a:pPr>
                  <a:buClr>
                    <a:schemeClr val="tx1"/>
                  </a:buClr>
                </a:pPr>
                <a:r>
                  <a:rPr lang="en-US" sz="3000" dirty="0"/>
                  <a:t>Space </a:t>
                </a:r>
                <a14:m>
                  <m:oMath xmlns:m="http://schemas.openxmlformats.org/officeDocument/2006/math">
                    <m:r>
                      <m:rPr>
                        <m:sty m:val="p"/>
                      </m:rPr>
                      <a:rPr lang="en-US" sz="3000">
                        <a:solidFill>
                          <a:srgbClr val="C00000"/>
                        </a:solidFill>
                        <a:latin typeface="Cambria Math" panose="02040503050406030204" pitchFamily="18" charset="0"/>
                      </a:rPr>
                      <m:t>poly</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r>
                              <a:rPr lang="en-US" sz="3000" i="1">
                                <a:solidFill>
                                  <a:srgbClr val="C00000"/>
                                </a:solidFill>
                                <a:latin typeface="Cambria Math" panose="02040503050406030204" pitchFamily="18" charset="0"/>
                              </a:rPr>
                              <m:t>𝜀</m:t>
                            </m:r>
                          </m:den>
                        </m:f>
                        <m:r>
                          <a:rPr lang="en-US" sz="3000" i="1">
                            <a:solidFill>
                              <a:srgbClr val="C00000"/>
                            </a:solidFill>
                            <a:latin typeface="Cambria Math" panose="02040503050406030204" pitchFamily="18" charset="0"/>
                          </a:rPr>
                          <m:t>,</m:t>
                        </m:r>
                        <m:func>
                          <m:funcPr>
                            <m:ctrlPr>
                              <a:rPr lang="en-US" sz="3000" i="1">
                                <a:solidFill>
                                  <a:srgbClr val="C00000"/>
                                </a:solidFill>
                                <a:latin typeface="Cambria Math" panose="02040503050406030204" pitchFamily="18" charset="0"/>
                              </a:rPr>
                            </m:ctrlPr>
                          </m:funcPr>
                          <m:fName>
                            <m:r>
                              <m:rPr>
                                <m:sty m:val="p"/>
                              </m:rPr>
                              <a:rPr lang="en-US" sz="3000">
                                <a:solidFill>
                                  <a:srgbClr val="C00000"/>
                                </a:solidFill>
                                <a:latin typeface="Cambria Math" panose="02040503050406030204" pitchFamily="18" charset="0"/>
                              </a:rPr>
                              <m:t>log</m:t>
                            </m:r>
                          </m:fName>
                          <m:e>
                            <m:r>
                              <a:rPr lang="en-US" sz="3000" i="1">
                                <a:solidFill>
                                  <a:srgbClr val="C00000"/>
                                </a:solidFill>
                                <a:latin typeface="Cambria Math" panose="02040503050406030204" pitchFamily="18" charset="0"/>
                              </a:rPr>
                              <m:t>𝑛</m:t>
                            </m:r>
                          </m:e>
                        </m:func>
                      </m:e>
                    </m:d>
                  </m:oMath>
                </a14:m>
                <a:r>
                  <a:rPr lang="en-US" sz="3000" dirty="0"/>
                  <a:t> algorithm for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𝐿</m:t>
                        </m:r>
                      </m:e>
                      <m:sub>
                        <m:r>
                          <a:rPr lang="en-US" sz="3000" i="1">
                            <a:solidFill>
                              <a:srgbClr val="C00000"/>
                            </a:solidFill>
                            <a:latin typeface="Cambria Math" panose="02040503050406030204" pitchFamily="18" charset="0"/>
                          </a:rPr>
                          <m:t>2</m:t>
                        </m:r>
                      </m:sub>
                    </m:sSub>
                  </m:oMath>
                </a14:m>
                <a:r>
                  <a:rPr lang="en-US" sz="3000" dirty="0"/>
                  <a:t> heavy-hitters; also recovers </a:t>
                </a:r>
                <a14:m>
                  <m:oMath xmlns:m="http://schemas.openxmlformats.org/officeDocument/2006/math">
                    <m:sSub>
                      <m:sSubPr>
                        <m:ctrlPr>
                          <a:rPr lang="en-US" sz="3000" i="1">
                            <a:solidFill>
                              <a:srgbClr val="C00000"/>
                            </a:solidFill>
                            <a:latin typeface="Cambria Math" panose="02040503050406030204" pitchFamily="18" charset="0"/>
                          </a:rPr>
                        </m:ctrlPr>
                      </m:sSubPr>
                      <m:e>
                        <m:r>
                          <a:rPr lang="en-US" sz="3000" i="1">
                            <a:solidFill>
                              <a:srgbClr val="C00000"/>
                            </a:solidFill>
                            <a:latin typeface="Cambria Math" panose="02040503050406030204" pitchFamily="18" charset="0"/>
                          </a:rPr>
                          <m:t>𝐿</m:t>
                        </m:r>
                      </m:e>
                      <m:sub>
                        <m:r>
                          <a:rPr lang="en-US" sz="3000" b="0" i="1" smtClean="0">
                            <a:solidFill>
                              <a:srgbClr val="C00000"/>
                            </a:solidFill>
                            <a:latin typeface="Cambria Math" panose="02040503050406030204" pitchFamily="18" charset="0"/>
                          </a:rPr>
                          <m:t>𝑝</m:t>
                        </m:r>
                      </m:sub>
                    </m:sSub>
                  </m:oMath>
                </a14:m>
                <a:r>
                  <a:rPr lang="en-US" sz="3000" dirty="0"/>
                  <a:t> heavy-hitters for </a:t>
                </a:r>
                <a14:m>
                  <m:oMath xmlns:m="http://schemas.openxmlformats.org/officeDocument/2006/math">
                    <m:r>
                      <a:rPr lang="en-US" sz="3000" b="0" i="1" smtClean="0">
                        <a:solidFill>
                          <a:srgbClr val="C00000"/>
                        </a:solidFill>
                        <a:latin typeface="Cambria Math" panose="02040503050406030204" pitchFamily="18" charset="0"/>
                      </a:rPr>
                      <m:t>𝑝</m:t>
                    </m:r>
                    <m:r>
                      <a:rPr lang="en-US" sz="3000" b="0" i="1" smtClean="0">
                        <a:solidFill>
                          <a:srgbClr val="C00000"/>
                        </a:solidFill>
                        <a:latin typeface="Cambria Math" panose="02040503050406030204" pitchFamily="18" charset="0"/>
                      </a:rPr>
                      <m:t>≤2</m:t>
                    </m:r>
                  </m:oMath>
                </a14:m>
                <a:endParaRPr lang="en-US" sz="3000" dirty="0"/>
              </a:p>
            </p:txBody>
          </p:sp>
        </mc:Choice>
        <mc:Fallback>
          <p:sp>
            <p:nvSpPr>
              <p:cNvPr id="3" name="Content Placeholder 2">
                <a:extLst>
                  <a:ext uri="{FF2B5EF4-FFF2-40B4-BE49-F238E27FC236}">
                    <a16:creationId xmlns:a16="http://schemas.microsoft.com/office/drawing/2014/main" id="{265C2200-B117-64CC-71C0-4284CBD8DB29}"/>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2545" r="-1971"/>
                </a:stretch>
              </a:blipFill>
            </p:spPr>
            <p:txBody>
              <a:bodyPr/>
              <a:lstStyle/>
              <a:p>
                <a:r>
                  <a:rPr lang="en-US">
                    <a:noFill/>
                  </a:rPr>
                  <a:t> </a:t>
                </a:r>
              </a:p>
            </p:txBody>
          </p:sp>
        </mc:Fallback>
      </mc:AlternateContent>
    </p:spTree>
    <p:extLst>
      <p:ext uri="{BB962C8B-B14F-4D97-AF65-F5344CB8AC3E}">
        <p14:creationId xmlns:p14="http://schemas.microsoft.com/office/powerpoint/2010/main" val="3347535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FFF9B-ADA4-591B-7086-4DFE0CD1C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389DE-1FA0-9C8D-EAEA-2BDDF5ED7326}"/>
              </a:ext>
            </a:extLst>
          </p:cNvPr>
          <p:cNvSpPr>
            <a:spLocks noGrp="1"/>
          </p:cNvSpPr>
          <p:nvPr>
            <p:ph type="title"/>
          </p:nvPr>
        </p:nvSpPr>
        <p:spPr/>
        <p:txBody>
          <a:bodyPr/>
          <a:lstStyle/>
          <a:p>
            <a:r>
              <a:rPr lang="en-US" dirty="0">
                <a:solidFill>
                  <a:srgbClr val="C00000"/>
                </a:solidFill>
              </a:rPr>
              <a:t>Approximate Triangle Inequality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30E025F-B9D7-E673-B835-0FF31CDF488C}"/>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Corrector flags when </a:t>
                </a:r>
                <a14:m>
                  <m:oMath xmlns:m="http://schemas.openxmlformats.org/officeDocument/2006/math">
                    <m:r>
                      <a:rPr lang="en-US" sz="3000" i="1">
                        <a:solidFill>
                          <a:srgbClr val="C00000"/>
                        </a:solidFill>
                        <a:latin typeface="Cambria Math" panose="02040503050406030204" pitchFamily="18" charset="0"/>
                      </a:rPr>
                      <m:t>𝐹</m:t>
                    </m:r>
                    <m:d>
                      <m:dPr>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e>
                    </m:d>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𝐹</m:t>
                    </m:r>
                    <m:d>
                      <m:dPr>
                        <m:ctrlPr>
                          <a:rPr lang="en-US" sz="3000" b="0" i="1" smtClean="0">
                            <a:solidFill>
                              <a:srgbClr val="C00000"/>
                            </a:solidFill>
                            <a:latin typeface="Cambria Math" panose="02040503050406030204" pitchFamily="18" charset="0"/>
                          </a:rPr>
                        </m:ctrlPr>
                      </m:dPr>
                      <m:e>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𝑧</m:t>
                            </m:r>
                          </m:e>
                          <m:sup>
                            <m:r>
                              <a:rPr lang="en-US" sz="3000" b="0" i="1" smtClean="0">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e>
                    </m:d>
                    <m:r>
                      <a:rPr lang="en-US" sz="3000" b="0" i="1" smtClean="0">
                        <a:solidFill>
                          <a:srgbClr val="C00000"/>
                        </a:solidFill>
                        <a:latin typeface="Cambria Math" panose="02040503050406030204" pitchFamily="18" charset="0"/>
                      </a:rPr>
                      <m:t>≥</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𝜅</m:t>
                        </m:r>
                      </m:e>
                      <m:sup>
                        <m:r>
                          <a:rPr lang="en-US" sz="3000" b="0" i="1" smtClean="0">
                            <a:solidFill>
                              <a:srgbClr val="C00000"/>
                            </a:solidFill>
                            <a:latin typeface="Cambria Math" panose="02040503050406030204" pitchFamily="18" charset="0"/>
                          </a:rPr>
                          <m:t>2</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𝐹</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r>
                      <a:rPr lang="en-US" sz="3000" b="0" i="1" smtClean="0">
                        <a:solidFill>
                          <a:srgbClr val="C00000"/>
                        </a:solidFill>
                        <a:latin typeface="Cambria Math" panose="02040503050406030204" pitchFamily="18" charset="0"/>
                      </a:rPr>
                      <m:t>)</m:t>
                    </m:r>
                  </m:oMath>
                </a14:m>
                <a:r>
                  <a:rPr lang="en-US" sz="3000" dirty="0"/>
                  <a:t> for some sufficiently large constant </a:t>
                </a:r>
                <a14:m>
                  <m:oMath xmlns:m="http://schemas.openxmlformats.org/officeDocument/2006/math">
                    <m:r>
                      <a:rPr lang="en-US" sz="3000" b="0" i="1" smtClean="0">
                        <a:solidFill>
                          <a:srgbClr val="C00000"/>
                        </a:solidFill>
                        <a:latin typeface="Cambria Math" panose="02040503050406030204" pitchFamily="18" charset="0"/>
                      </a:rPr>
                      <m:t>𝜅</m:t>
                    </m:r>
                  </m:oMath>
                </a14:m>
                <a:endParaRPr lang="en-US" sz="3000" dirty="0"/>
              </a:p>
              <a:p>
                <a:pPr>
                  <a:buClr>
                    <a:schemeClr val="tx1"/>
                  </a:buClr>
                </a:pPr>
                <a:endParaRPr lang="en-US" sz="3000" dirty="0"/>
              </a:p>
              <a:p>
                <a:pPr>
                  <a:buClr>
                    <a:schemeClr val="tx1"/>
                  </a:buClr>
                </a:pPr>
                <a:r>
                  <a:rPr lang="en-US" sz="3000" dirty="0"/>
                  <a:t>Update rule instead simply sets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𝑧</m:t>
                        </m:r>
                      </m:e>
                      <m:sup>
                        <m:r>
                          <a:rPr lang="en-US" sz="3000" b="0" i="1" smtClean="0">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𝑞</m:t>
                    </m:r>
                  </m:oMath>
                </a14:m>
                <a:endParaRPr lang="en-US" sz="3000" dirty="0"/>
              </a:p>
              <a:p>
                <a:pPr>
                  <a:buClr>
                    <a:schemeClr val="tx1"/>
                  </a:buClr>
                </a:pPr>
                <a:endParaRPr lang="en-US" sz="3000" dirty="0"/>
              </a:p>
              <a:p>
                <a:pPr>
                  <a:buClr>
                    <a:schemeClr val="tx1"/>
                  </a:buClr>
                </a:pPr>
                <a:r>
                  <a:rPr lang="en-US" sz="3000" dirty="0"/>
                  <a:t>Can show </a:t>
                </a:r>
                <a14:m>
                  <m:oMath xmlns:m="http://schemas.openxmlformats.org/officeDocument/2006/math">
                    <m:r>
                      <a:rPr lang="en-US" sz="3000" i="1">
                        <a:solidFill>
                          <a:srgbClr val="C00000"/>
                        </a:solidFill>
                        <a:latin typeface="Cambria Math" panose="02040503050406030204" pitchFamily="18" charset="0"/>
                      </a:rPr>
                      <m:t>𝐹</m:t>
                    </m:r>
                    <m:d>
                      <m:dPr>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𝑧</m:t>
                            </m:r>
                          </m:e>
                          <m:sup>
                            <m:r>
                              <a:rPr lang="en-US" sz="3000" i="1">
                                <a:solidFill>
                                  <a:srgbClr val="C00000"/>
                                </a:solidFill>
                                <a:latin typeface="Cambria Math" panose="02040503050406030204" pitchFamily="18" charset="0"/>
                              </a:rPr>
                              <m:t>′</m:t>
                            </m:r>
                          </m:sup>
                        </m:sSup>
                        <m:r>
                          <a:rPr lang="en-US" sz="3000" b="0" i="1" smtClean="0">
                            <a:solidFill>
                              <a:srgbClr val="C00000"/>
                            </a:solidFill>
                            <a:latin typeface="Cambria Math" panose="02040503050406030204" pitchFamily="18" charset="0"/>
                          </a:rPr>
                          <m:t>′</m:t>
                        </m:r>
                      </m:e>
                    </m:d>
                    <m:r>
                      <a:rPr lang="en-US" sz="3000" b="0" i="1" smtClean="0">
                        <a:solidFill>
                          <a:srgbClr val="C00000"/>
                        </a:solidFill>
                        <a:latin typeface="Cambria Math" panose="02040503050406030204" pitchFamily="18" charset="0"/>
                      </a:rPr>
                      <m:t>≤</m:t>
                    </m:r>
                    <m:f>
                      <m:fPr>
                        <m:ctrlPr>
                          <a:rPr lang="en-US" sz="3000" b="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𝛽</m:t>
                        </m:r>
                        <m:r>
                          <a:rPr lang="en-US" sz="3000" b="0" i="1" smtClean="0">
                            <a:solidFill>
                              <a:srgbClr val="C00000"/>
                            </a:solidFill>
                            <a:latin typeface="Cambria Math" panose="02040503050406030204" pitchFamily="18" charset="0"/>
                          </a:rPr>
                          <m:t>+1 </m:t>
                        </m:r>
                      </m:num>
                      <m:den>
                        <m:r>
                          <a:rPr lang="en-US" sz="3000" b="0" i="1" smtClean="0">
                            <a:solidFill>
                              <a:srgbClr val="C00000"/>
                            </a:solidFill>
                            <a:latin typeface="Cambria Math" panose="02040503050406030204" pitchFamily="18" charset="0"/>
                          </a:rPr>
                          <m:t>𝜅</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𝛽</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𝐹</m:t>
                    </m:r>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𝑧</m:t>
                        </m:r>
                        <m:r>
                          <a:rPr lang="en-US" sz="3000" b="0" i="1" smtClean="0">
                            <a:solidFill>
                              <a:srgbClr val="C00000"/>
                            </a:solidFill>
                            <a:latin typeface="Cambria Math" panose="02040503050406030204" pitchFamily="18" charset="0"/>
                          </a:rPr>
                          <m:t>−</m:t>
                        </m:r>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𝑧</m:t>
                            </m:r>
                          </m:e>
                          <m:sup>
                            <m:r>
                              <a:rPr lang="en-US" sz="3000" b="0" i="1" smtClean="0">
                                <a:solidFill>
                                  <a:srgbClr val="C00000"/>
                                </a:solidFill>
                                <a:latin typeface="Cambria Math" panose="02040503050406030204" pitchFamily="18" charset="0"/>
                              </a:rPr>
                              <m:t>′</m:t>
                            </m:r>
                          </m:sup>
                        </m:sSup>
                      </m:e>
                    </m:d>
                  </m:oMath>
                </a14:m>
                <a:r>
                  <a:rPr lang="en-US" sz="3000" dirty="0"/>
                  <a:t> for </a:t>
                </a:r>
                <a14:m>
                  <m:oMath xmlns:m="http://schemas.openxmlformats.org/officeDocument/2006/math">
                    <m:r>
                      <a:rPr lang="en-US" sz="3000" b="0" i="1" smtClean="0">
                        <a:solidFill>
                          <a:srgbClr val="C00000"/>
                        </a:solidFill>
                        <a:latin typeface="Cambria Math" panose="02040503050406030204" pitchFamily="18" charset="0"/>
                      </a:rPr>
                      <m:t>𝛽</m:t>
                    </m:r>
                  </m:oMath>
                </a14:m>
                <a:r>
                  <a:rPr lang="en-US" sz="3000" dirty="0"/>
                  <a:t>-approximate triangle inequality function</a:t>
                </a:r>
              </a:p>
            </p:txBody>
          </p:sp>
        </mc:Choice>
        <mc:Fallback>
          <p:sp>
            <p:nvSpPr>
              <p:cNvPr id="3" name="Content Placeholder 2">
                <a:extLst>
                  <a:ext uri="{FF2B5EF4-FFF2-40B4-BE49-F238E27FC236}">
                    <a16:creationId xmlns:a16="http://schemas.microsoft.com/office/drawing/2014/main" id="{430E025F-B9D7-E673-B835-0FF31CDF488C}"/>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2417" r="-870"/>
                </a:stretch>
              </a:blipFill>
            </p:spPr>
            <p:txBody>
              <a:bodyPr/>
              <a:lstStyle/>
              <a:p>
                <a:r>
                  <a:rPr lang="en-US">
                    <a:noFill/>
                  </a:rPr>
                  <a:t> </a:t>
                </a:r>
              </a:p>
            </p:txBody>
          </p:sp>
        </mc:Fallback>
      </mc:AlternateContent>
    </p:spTree>
    <p:extLst>
      <p:ext uri="{BB962C8B-B14F-4D97-AF65-F5344CB8AC3E}">
        <p14:creationId xmlns:p14="http://schemas.microsoft.com/office/powerpoint/2010/main" val="8994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8B76-4415-F9B7-D740-AAFA612FE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4ED43-E17D-E63F-3A48-5194E85AAF8F}"/>
              </a:ext>
            </a:extLst>
          </p:cNvPr>
          <p:cNvSpPr>
            <a:spLocks noGrp="1"/>
          </p:cNvSpPr>
          <p:nvPr>
            <p:ph type="title"/>
          </p:nvPr>
        </p:nvSpPr>
        <p:spPr/>
        <p:txBody>
          <a:bodyPr/>
          <a:lstStyle/>
          <a:p>
            <a:r>
              <a:rPr lang="en-US" dirty="0">
                <a:solidFill>
                  <a:srgbClr val="C00000"/>
                </a:solidFill>
              </a:rPr>
              <a:t>Approximate Triangle Inequality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355845B-D978-D4D4-87C9-59C23B9BD0FF}"/>
                  </a:ext>
                </a:extLst>
              </p:cNvPr>
              <p:cNvSpPr>
                <a:spLocks noGrp="1"/>
              </p:cNvSpPr>
              <p:nvPr>
                <p:ph idx="1"/>
              </p:nvPr>
            </p:nvSpPr>
            <p:spPr>
              <a:xfrm>
                <a:off x="838200" y="1690688"/>
                <a:ext cx="10515600" cy="4788239"/>
              </a:xfrm>
            </p:spPr>
            <p:txBody>
              <a:bodyPr>
                <a:normAutofit/>
              </a:bodyPr>
              <a:lstStyle/>
              <a:p>
                <a:pPr>
                  <a:buClr>
                    <a:schemeClr val="tx1"/>
                  </a:buClr>
                </a:pPr>
                <a:r>
                  <a:rPr lang="en-US" sz="3000" dirty="0"/>
                  <a:t>Constant-factor compounding across each level, so set heigh of recursion tree to be a parameter </a:t>
                </a:r>
                <a14:m>
                  <m:oMath xmlns:m="http://schemas.openxmlformats.org/officeDocument/2006/math">
                    <m:r>
                      <a:rPr lang="en-US" sz="3000" b="0" i="1" smtClean="0">
                        <a:solidFill>
                          <a:srgbClr val="C00000"/>
                        </a:solidFill>
                        <a:latin typeface="Cambria Math" panose="02040503050406030204" pitchFamily="18" charset="0"/>
                      </a:rPr>
                      <m:t>𝑂</m:t>
                    </m:r>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1</m:t>
                        </m:r>
                      </m:e>
                    </m:d>
                  </m:oMath>
                </a14:m>
                <a:endParaRPr lang="en-US" sz="3000" dirty="0"/>
              </a:p>
              <a:p>
                <a:pPr>
                  <a:buClr>
                    <a:schemeClr val="tx1"/>
                  </a:buClr>
                </a:pPr>
                <a:endParaRPr lang="en-US" sz="3000" dirty="0"/>
              </a:p>
              <a:p>
                <a:pPr>
                  <a:buClr>
                    <a:schemeClr val="tx1"/>
                  </a:buClr>
                </a:pPr>
                <a:r>
                  <a:rPr lang="en-US" sz="3000" dirty="0"/>
                  <a:t>Each block has size </a:t>
                </a:r>
                <a14:m>
                  <m:oMath xmlns:m="http://schemas.openxmlformats.org/officeDocument/2006/math">
                    <m:sSup>
                      <m:sSupPr>
                        <m:ctrlPr>
                          <a:rPr lang="en-US" sz="3000" b="0" i="1" smtClean="0">
                            <a:solidFill>
                              <a:srgbClr val="C00000"/>
                            </a:solidFill>
                            <a:latin typeface="Cambria Math" panose="02040503050406030204" pitchFamily="18" charset="0"/>
                          </a:rPr>
                        </m:ctrlPr>
                      </m:sSupPr>
                      <m:e>
                        <m:r>
                          <a:rPr lang="en-US" sz="3000" b="0" i="1" smtClean="0">
                            <a:solidFill>
                              <a:srgbClr val="C00000"/>
                            </a:solidFill>
                            <a:latin typeface="Cambria Math" panose="02040503050406030204" pitchFamily="18" charset="0"/>
                          </a:rPr>
                          <m:t>𝑛</m:t>
                        </m:r>
                      </m:e>
                      <m:sup>
                        <m:r>
                          <a:rPr lang="en-US" sz="3000" b="0" i="1" smtClean="0">
                            <a:solidFill>
                              <a:srgbClr val="C00000"/>
                            </a:solidFill>
                            <a:latin typeface="Cambria Math" panose="02040503050406030204" pitchFamily="18" charset="0"/>
                          </a:rPr>
                          <m:t>𝑂</m:t>
                        </m:r>
                        <m:r>
                          <a:rPr lang="en-US" sz="3000" b="0" i="1" smtClean="0">
                            <a:solidFill>
                              <a:srgbClr val="C00000"/>
                            </a:solidFill>
                            <a:latin typeface="Cambria Math" panose="02040503050406030204" pitchFamily="18" charset="0"/>
                          </a:rPr>
                          <m:t>(1)</m:t>
                        </m:r>
                      </m:sup>
                    </m:sSup>
                  </m:oMath>
                </a14:m>
                <a:endParaRPr lang="en-US" sz="3000" b="0" dirty="0">
                  <a:solidFill>
                    <a:srgbClr val="C00000"/>
                  </a:solidFill>
                </a:endParaRPr>
              </a:p>
              <a:p>
                <a:pPr>
                  <a:buClr>
                    <a:schemeClr val="tx1"/>
                  </a:buClr>
                </a:pPr>
                <a:endParaRPr lang="en-US" sz="3000" dirty="0"/>
              </a:p>
              <a:p>
                <a:pPr>
                  <a:buClr>
                    <a:schemeClr val="tx1"/>
                  </a:buClr>
                </a:pPr>
                <a:r>
                  <a:rPr lang="en-US" sz="3000" dirty="0"/>
                  <a:t>Algorithm must be robust to </a:t>
                </a: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𝑛</m:t>
                        </m:r>
                      </m:e>
                      <m:sup>
                        <m:r>
                          <a:rPr lang="en-US" sz="3000" i="1">
                            <a:solidFill>
                              <a:srgbClr val="C00000"/>
                            </a:solidFill>
                            <a:latin typeface="Cambria Math" panose="02040503050406030204" pitchFamily="18" charset="0"/>
                          </a:rPr>
                          <m:t>𝑂</m:t>
                        </m:r>
                        <m:r>
                          <a:rPr lang="en-US" sz="3000" i="1">
                            <a:solidFill>
                              <a:srgbClr val="C00000"/>
                            </a:solidFill>
                            <a:latin typeface="Cambria Math" panose="02040503050406030204" pitchFamily="18" charset="0"/>
                          </a:rPr>
                          <m:t>(1)</m:t>
                        </m:r>
                      </m:sup>
                    </m:sSup>
                  </m:oMath>
                </a14:m>
                <a:r>
                  <a:rPr lang="en-US" sz="3000" dirty="0"/>
                  <a:t> adaptive queries</a:t>
                </a:r>
              </a:p>
              <a:p>
                <a:pPr>
                  <a:buClr>
                    <a:schemeClr val="tx1"/>
                  </a:buClr>
                </a:pPr>
                <a:endParaRPr lang="en-US" sz="3000" dirty="0"/>
              </a:p>
              <a:p>
                <a:pPr>
                  <a:buClr>
                    <a:schemeClr val="tx1"/>
                  </a:buClr>
                </a:pPr>
                <a14:m>
                  <m:oMath xmlns:m="http://schemas.openxmlformats.org/officeDocument/2006/math">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𝑛</m:t>
                        </m:r>
                      </m:e>
                      <m:sup>
                        <m:r>
                          <a:rPr lang="en-US" sz="3000" i="1">
                            <a:solidFill>
                              <a:srgbClr val="C00000"/>
                            </a:solidFill>
                            <a:latin typeface="Cambria Math" panose="02040503050406030204" pitchFamily="18" charset="0"/>
                          </a:rPr>
                          <m:t>𝑂</m:t>
                        </m:r>
                        <m:r>
                          <a:rPr lang="en-US" sz="3000" i="1">
                            <a:solidFill>
                              <a:srgbClr val="C00000"/>
                            </a:solidFill>
                            <a:latin typeface="Cambria Math" panose="02040503050406030204" pitchFamily="18" charset="0"/>
                          </a:rPr>
                          <m:t>(1)</m:t>
                        </m:r>
                      </m:sup>
                    </m:sSup>
                  </m:oMath>
                </a14:m>
                <a:r>
                  <a:rPr lang="en-US" sz="3000" dirty="0"/>
                  <a:t> space blow-up over oblivious streaming algorithm</a:t>
                </a:r>
              </a:p>
              <a:p>
                <a:pPr>
                  <a:buClr>
                    <a:schemeClr val="tx1"/>
                  </a:buClr>
                </a:pPr>
                <a:endParaRPr lang="en-US" sz="3000" dirty="0"/>
              </a:p>
            </p:txBody>
          </p:sp>
        </mc:Choice>
        <mc:Fallback>
          <p:sp>
            <p:nvSpPr>
              <p:cNvPr id="3" name="Content Placeholder 2">
                <a:extLst>
                  <a:ext uri="{FF2B5EF4-FFF2-40B4-BE49-F238E27FC236}">
                    <a16:creationId xmlns:a16="http://schemas.microsoft.com/office/drawing/2014/main" id="{8355845B-D978-D4D4-87C9-59C23B9BD0FF}"/>
                  </a:ext>
                </a:extLst>
              </p:cNvPr>
              <p:cNvSpPr>
                <a:spLocks noGrp="1" noRot="1" noChangeAspect="1" noMove="1" noResize="1" noEditPoints="1" noAdjustHandles="1" noChangeArrowheads="1" noChangeShapeType="1" noTextEdit="1"/>
              </p:cNvSpPr>
              <p:nvPr>
                <p:ph idx="1"/>
              </p:nvPr>
            </p:nvSpPr>
            <p:spPr>
              <a:xfrm>
                <a:off x="838200" y="1690688"/>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615583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Lots of problems…</a:t>
            </a:r>
            <a:endParaRPr lang="en-US" dirty="0"/>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solidFill>
                  <a:srgbClr val="00B050"/>
                </a:solidFill>
              </a:rPr>
              <a:t>Graph problems</a:t>
            </a:r>
            <a:r>
              <a:rPr lang="en-US" sz="3200" dirty="0"/>
              <a:t>: Matchings, MST, MAX-CUT</a:t>
            </a:r>
          </a:p>
          <a:p>
            <a:pPr>
              <a:buClr>
                <a:schemeClr val="tx1"/>
              </a:buClr>
            </a:pPr>
            <a:r>
              <a:rPr lang="en-US" sz="3200" dirty="0">
                <a:solidFill>
                  <a:srgbClr val="00B050"/>
                </a:solidFill>
              </a:rPr>
              <a:t>Geometric problems</a:t>
            </a:r>
            <a:r>
              <a:rPr lang="en-US" sz="3200" dirty="0"/>
              <a:t>: Clustering, facility location</a:t>
            </a:r>
          </a:p>
          <a:p>
            <a:pPr>
              <a:buClr>
                <a:schemeClr val="tx1"/>
              </a:buClr>
            </a:pPr>
            <a:r>
              <a:rPr lang="en-US" sz="3200" dirty="0">
                <a:solidFill>
                  <a:srgbClr val="00B050"/>
                </a:solidFill>
              </a:rPr>
              <a:t>Statistical problems</a:t>
            </a:r>
            <a:r>
              <a:rPr lang="en-US" sz="3200" dirty="0"/>
              <a:t>: Heavy-hitters, norm/moment estimation, quantile estimation</a:t>
            </a:r>
          </a:p>
          <a:p>
            <a:pPr>
              <a:buClr>
                <a:schemeClr val="tx1"/>
              </a:buClr>
            </a:pPr>
            <a:r>
              <a:rPr lang="en-US" sz="3200" dirty="0">
                <a:solidFill>
                  <a:srgbClr val="00B050"/>
                </a:solidFill>
              </a:rPr>
              <a:t>Algebraic problems</a:t>
            </a:r>
            <a:r>
              <a:rPr lang="en-US" sz="3200" dirty="0"/>
              <a:t>: Subspace embeddings, regression, low-rank approximation</a:t>
            </a:r>
          </a:p>
          <a:p>
            <a:pPr>
              <a:buClr>
                <a:schemeClr val="tx1"/>
              </a:buClr>
            </a:pPr>
            <a:r>
              <a:rPr lang="en-US" sz="3200" dirty="0">
                <a:solidFill>
                  <a:srgbClr val="00B050"/>
                </a:solidFill>
              </a:rPr>
              <a:t>String problems</a:t>
            </a:r>
            <a:r>
              <a:rPr lang="en-US" sz="3200" dirty="0"/>
              <a:t>: pattern matching, periodicity</a:t>
            </a:r>
          </a:p>
          <a:p>
            <a:pPr>
              <a:buClr>
                <a:schemeClr val="tx1"/>
              </a:buClr>
            </a:pPr>
            <a:r>
              <a:rPr lang="en-US" sz="3200" dirty="0">
                <a:solidFill>
                  <a:srgbClr val="00B050"/>
                </a:solidFill>
              </a:rPr>
              <a:t>Others</a:t>
            </a:r>
            <a:r>
              <a:rPr lang="en-US" sz="3200" dirty="0"/>
              <a:t>: CSPs, coding theory, submodular optimization, </a:t>
            </a:r>
            <a:r>
              <a:rPr lang="en-US" sz="3200" dirty="0" err="1"/>
              <a:t>etc</a:t>
            </a:r>
            <a:endParaRPr lang="en-US" sz="3200" dirty="0"/>
          </a:p>
        </p:txBody>
      </p:sp>
    </p:spTree>
    <p:extLst>
      <p:ext uri="{BB962C8B-B14F-4D97-AF65-F5344CB8AC3E}">
        <p14:creationId xmlns:p14="http://schemas.microsoft.com/office/powerpoint/2010/main" val="3874442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34361-E9AD-6959-087B-97E81B6A3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79864-AF19-98EC-B063-8F77130C2439}"/>
              </a:ext>
            </a:extLst>
          </p:cNvPr>
          <p:cNvSpPr>
            <a:spLocks noGrp="1"/>
          </p:cNvSpPr>
          <p:nvPr>
            <p:ph type="title"/>
          </p:nvPr>
        </p:nvSpPr>
        <p:spPr/>
        <p:txBody>
          <a:bodyPr/>
          <a:lstStyle/>
          <a:p>
            <a:r>
              <a:rPr lang="en-US" dirty="0">
                <a:solidFill>
                  <a:srgbClr val="C00000"/>
                </a:solidFill>
              </a:rPr>
              <a:t>Future Directions?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AC0623-B849-E5B2-9B78-B8B41A0A24F2}"/>
                  </a:ext>
                </a:extLst>
              </p:cNvPr>
              <p:cNvSpPr>
                <a:spLocks noGrp="1"/>
              </p:cNvSpPr>
              <p:nvPr>
                <p:ph idx="1"/>
              </p:nvPr>
            </p:nvSpPr>
            <p:spPr>
              <a:xfrm>
                <a:off x="838200" y="1514475"/>
                <a:ext cx="10515600" cy="5210175"/>
              </a:xfrm>
            </p:spPr>
            <p:txBody>
              <a:bodyPr>
                <a:normAutofit/>
              </a:bodyPr>
              <a:lstStyle/>
              <a:p>
                <a:pPr>
                  <a:buClr>
                    <a:schemeClr val="tx1"/>
                  </a:buClr>
                </a:pPr>
                <a:r>
                  <a:rPr lang="en-US" sz="3000" dirty="0"/>
                  <a:t>Is it possible to match the AMS space bounds, </a:t>
                </a:r>
                <a14:m>
                  <m:oMath xmlns:m="http://schemas.openxmlformats.org/officeDocument/2006/math">
                    <m:r>
                      <a:rPr lang="en-US" sz="3000" i="1">
                        <a:solidFill>
                          <a:srgbClr val="C00000"/>
                        </a:solidFill>
                        <a:latin typeface="Cambria Math" panose="02040503050406030204" pitchFamily="18" charset="0"/>
                      </a:rPr>
                      <m:t>𝑂</m:t>
                    </m:r>
                    <m:d>
                      <m:dPr>
                        <m:ctrlPr>
                          <a:rPr lang="en-US" sz="3000" i="1">
                            <a:solidFill>
                              <a:srgbClr val="C00000"/>
                            </a:solidFill>
                            <a:latin typeface="Cambria Math" panose="02040503050406030204" pitchFamily="18" charset="0"/>
                          </a:rPr>
                        </m:ctrlPr>
                      </m:dPr>
                      <m:e>
                        <m:f>
                          <m:fPr>
                            <m:ctrlPr>
                              <a:rPr lang="en-US" sz="3000" i="1">
                                <a:solidFill>
                                  <a:srgbClr val="C00000"/>
                                </a:solidFill>
                                <a:latin typeface="Cambria Math" panose="02040503050406030204" pitchFamily="18" charset="0"/>
                              </a:rPr>
                            </m:ctrlPr>
                          </m:fPr>
                          <m:num>
                            <m:r>
                              <a:rPr lang="en-US" sz="3000" i="1">
                                <a:solidFill>
                                  <a:srgbClr val="C00000"/>
                                </a:solidFill>
                                <a:latin typeface="Cambria Math" panose="02040503050406030204" pitchFamily="18" charset="0"/>
                              </a:rPr>
                              <m:t>1</m:t>
                            </m:r>
                          </m:num>
                          <m:den>
                            <m:sSup>
                              <m:sSupPr>
                                <m:ctrlPr>
                                  <a:rPr lang="en-US" sz="3000" i="1">
                                    <a:solidFill>
                                      <a:srgbClr val="C00000"/>
                                    </a:solidFill>
                                    <a:latin typeface="Cambria Math" panose="02040503050406030204" pitchFamily="18" charset="0"/>
                                  </a:rPr>
                                </m:ctrlPr>
                              </m:sSupPr>
                              <m:e>
                                <m:r>
                                  <a:rPr lang="en-US" sz="3000" i="1">
                                    <a:solidFill>
                                      <a:srgbClr val="C00000"/>
                                    </a:solidFill>
                                    <a:latin typeface="Cambria Math" panose="02040503050406030204" pitchFamily="18" charset="0"/>
                                  </a:rPr>
                                  <m:t>𝜀</m:t>
                                </m:r>
                              </m:e>
                              <m:sup>
                                <m:r>
                                  <a:rPr lang="en-US" sz="3000" i="1">
                                    <a:solidFill>
                                      <a:srgbClr val="C00000"/>
                                    </a:solidFill>
                                    <a:latin typeface="Cambria Math" panose="02040503050406030204" pitchFamily="18" charset="0"/>
                                  </a:rPr>
                                  <m:t>2</m:t>
                                </m:r>
                              </m:sup>
                            </m:sSup>
                          </m:den>
                        </m:f>
                        <m:func>
                          <m:funcPr>
                            <m:ctrlPr>
                              <a:rPr lang="en-US" sz="3000" i="1">
                                <a:solidFill>
                                  <a:srgbClr val="C00000"/>
                                </a:solidFill>
                                <a:latin typeface="Cambria Math" panose="02040503050406030204" pitchFamily="18" charset="0"/>
                              </a:rPr>
                            </m:ctrlPr>
                          </m:funcPr>
                          <m:fName>
                            <m:sSup>
                              <m:sSupPr>
                                <m:ctrlPr>
                                  <a:rPr lang="en-US" sz="3000" i="1">
                                    <a:solidFill>
                                      <a:srgbClr val="C00000"/>
                                    </a:solidFill>
                                    <a:latin typeface="Cambria Math" panose="02040503050406030204" pitchFamily="18" charset="0"/>
                                  </a:rPr>
                                </m:ctrlPr>
                              </m:sSupPr>
                              <m:e>
                                <m:r>
                                  <m:rPr>
                                    <m:sty m:val="p"/>
                                  </m:rPr>
                                  <a:rPr lang="en-US" sz="3000">
                                    <a:solidFill>
                                      <a:srgbClr val="C00000"/>
                                    </a:solidFill>
                                    <a:latin typeface="Cambria Math" panose="02040503050406030204" pitchFamily="18" charset="0"/>
                                  </a:rPr>
                                  <m:t>log</m:t>
                                </m:r>
                              </m:e>
                              <m:sup>
                                <m:r>
                                  <a:rPr lang="en-US" sz="3000">
                                    <a:solidFill>
                                      <a:srgbClr val="C00000"/>
                                    </a:solidFill>
                                    <a:latin typeface="Cambria Math" panose="02040503050406030204" pitchFamily="18" charset="0"/>
                                  </a:rPr>
                                  <m:t>2</m:t>
                                </m:r>
                              </m:sup>
                            </m:sSup>
                          </m:fName>
                          <m:e>
                            <m:r>
                              <a:rPr lang="en-US" sz="3000" i="1">
                                <a:solidFill>
                                  <a:srgbClr val="C00000"/>
                                </a:solidFill>
                                <a:latin typeface="Cambria Math" panose="02040503050406030204" pitchFamily="18" charset="0"/>
                              </a:rPr>
                              <m:t>𝑛</m:t>
                            </m:r>
                          </m:e>
                        </m:func>
                      </m:e>
                    </m:d>
                  </m:oMath>
                </a14:m>
                <a:r>
                  <a:rPr lang="en-US" sz="3000" dirty="0"/>
                  <a:t>?</a:t>
                </a:r>
              </a:p>
              <a:p>
                <a:pPr>
                  <a:buClr>
                    <a:schemeClr val="tx1"/>
                  </a:buClr>
                </a:pPr>
                <a:endParaRPr lang="en-US" sz="3000" dirty="0"/>
              </a:p>
              <a:p>
                <a:pPr>
                  <a:buClr>
                    <a:schemeClr val="tx1"/>
                  </a:buClr>
                </a:pPr>
                <a:r>
                  <a:rPr lang="en-US" sz="3000" dirty="0"/>
                  <a:t>Is it possible to get </a:t>
                </a:r>
                <a14:m>
                  <m:oMath xmlns:m="http://schemas.openxmlformats.org/officeDocument/2006/math">
                    <m:d>
                      <m:dPr>
                        <m:ctrlPr>
                          <a:rPr lang="en-US" sz="3000" b="0" i="1" smtClean="0">
                            <a:solidFill>
                              <a:srgbClr val="C00000"/>
                            </a:solidFill>
                            <a:latin typeface="Cambria Math" panose="02040503050406030204" pitchFamily="18" charset="0"/>
                          </a:rPr>
                        </m:ctrlPr>
                      </m:dPr>
                      <m:e>
                        <m:r>
                          <a:rPr lang="en-US" sz="3000" b="0" i="1" smtClean="0">
                            <a:solidFill>
                              <a:srgbClr val="C00000"/>
                            </a:solidFill>
                            <a:latin typeface="Cambria Math" panose="02040503050406030204" pitchFamily="18" charset="0"/>
                          </a:rPr>
                          <m:t>1+</m:t>
                        </m:r>
                        <m:r>
                          <a:rPr lang="en-US" sz="3000" b="0" i="1" smtClean="0">
                            <a:solidFill>
                              <a:srgbClr val="C00000"/>
                            </a:solidFill>
                            <a:latin typeface="Cambria Math" panose="02040503050406030204" pitchFamily="18" charset="0"/>
                          </a:rPr>
                          <m:t>𝜀</m:t>
                        </m:r>
                      </m:e>
                    </m:d>
                  </m:oMath>
                </a14:m>
                <a:r>
                  <a:rPr lang="en-US" sz="3000" dirty="0"/>
                  <a:t>-approximation for other functions, e.g., distinct elements,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𝐿</m:t>
                        </m:r>
                      </m:e>
                      <m:sub>
                        <m:r>
                          <a:rPr lang="en-US" sz="3000" b="0" i="1" smtClean="0">
                            <a:solidFill>
                              <a:srgbClr val="C00000"/>
                            </a:solidFill>
                            <a:latin typeface="Cambria Math" panose="02040503050406030204" pitchFamily="18" charset="0"/>
                          </a:rPr>
                          <m:t>𝑝</m:t>
                        </m:r>
                      </m:sub>
                    </m:sSub>
                  </m:oMath>
                </a14:m>
                <a:r>
                  <a:rPr lang="en-US" sz="3000" dirty="0"/>
                  <a:t> estimation, etc., with </a:t>
                </a:r>
                <a14:m>
                  <m:oMath xmlns:m="http://schemas.openxmlformats.org/officeDocument/2006/math">
                    <m:r>
                      <a:rPr lang="en-US" sz="3000" i="1">
                        <a:solidFill>
                          <a:srgbClr val="C00000"/>
                        </a:solidFill>
                        <a:latin typeface="Cambria Math" panose="02040503050406030204" pitchFamily="18" charset="0"/>
                      </a:rPr>
                      <m:t>≈</m:t>
                    </m:r>
                  </m:oMath>
                </a14:m>
                <a:r>
                  <a:rPr lang="en-US" sz="3000" dirty="0"/>
                  <a:t> no overhead?</a:t>
                </a:r>
              </a:p>
              <a:p>
                <a:pPr>
                  <a:buClr>
                    <a:schemeClr val="tx1"/>
                  </a:buClr>
                </a:pPr>
                <a:endParaRPr lang="en-US" sz="3000" dirty="0"/>
              </a:p>
              <a:p>
                <a:pPr>
                  <a:buClr>
                    <a:schemeClr val="tx1"/>
                  </a:buClr>
                </a:pPr>
                <a:r>
                  <a:rPr lang="en-US" sz="3000" dirty="0"/>
                  <a:t>Is it possible to achieve robust algorithms on insertion-deletion streams for algorithms in </a:t>
                </a:r>
                <a:r>
                  <a:rPr lang="en-US" sz="3000" dirty="0">
                    <a:solidFill>
                      <a:srgbClr val="7030A0"/>
                    </a:solidFill>
                  </a:rPr>
                  <a:t>geometry</a:t>
                </a:r>
                <a:r>
                  <a:rPr lang="en-US" sz="3000" dirty="0"/>
                  <a:t> (e.g., facility location, clustering), </a:t>
                </a:r>
                <a:r>
                  <a:rPr lang="en-US" sz="3000" dirty="0">
                    <a:solidFill>
                      <a:srgbClr val="7030A0"/>
                    </a:solidFill>
                  </a:rPr>
                  <a:t>linear algebra </a:t>
                </a:r>
                <a:r>
                  <a:rPr lang="en-US" sz="3000" dirty="0"/>
                  <a:t>(e.g., subspace embeddings, regression), </a:t>
                </a:r>
                <a:r>
                  <a:rPr lang="en-US" sz="3000" dirty="0">
                    <a:solidFill>
                      <a:srgbClr val="7030A0"/>
                    </a:solidFill>
                  </a:rPr>
                  <a:t>graphs</a:t>
                </a:r>
                <a:r>
                  <a:rPr lang="en-US" sz="3000" dirty="0"/>
                  <a:t> (e.g., cut sparsification) with </a:t>
                </a:r>
                <a14:m>
                  <m:oMath xmlns:m="http://schemas.openxmlformats.org/officeDocument/2006/math">
                    <m:r>
                      <a:rPr lang="en-US" sz="3000" b="0" i="1" smtClean="0">
                        <a:solidFill>
                          <a:srgbClr val="C00000"/>
                        </a:solidFill>
                        <a:latin typeface="Cambria Math" panose="02040503050406030204" pitchFamily="18" charset="0"/>
                      </a:rPr>
                      <m:t>≈</m:t>
                    </m:r>
                  </m:oMath>
                </a14:m>
                <a:r>
                  <a:rPr lang="en-US" sz="3000" dirty="0"/>
                  <a:t> no overhead?</a:t>
                </a:r>
              </a:p>
            </p:txBody>
          </p:sp>
        </mc:Choice>
        <mc:Fallback>
          <p:sp>
            <p:nvSpPr>
              <p:cNvPr id="3" name="Content Placeholder 2">
                <a:extLst>
                  <a:ext uri="{FF2B5EF4-FFF2-40B4-BE49-F238E27FC236}">
                    <a16:creationId xmlns:a16="http://schemas.microsoft.com/office/drawing/2014/main" id="{34AC0623-B849-E5B2-9B78-B8B41A0A24F2}"/>
                  </a:ext>
                </a:extLst>
              </p:cNvPr>
              <p:cNvSpPr>
                <a:spLocks noGrp="1" noRot="1" noChangeAspect="1" noMove="1" noResize="1" noEditPoints="1" noAdjustHandles="1" noChangeArrowheads="1" noChangeShapeType="1" noTextEdit="1"/>
              </p:cNvSpPr>
              <p:nvPr>
                <p:ph idx="1"/>
              </p:nvPr>
            </p:nvSpPr>
            <p:spPr>
              <a:xfrm>
                <a:off x="838200" y="1514475"/>
                <a:ext cx="10515600" cy="5210175"/>
              </a:xfrm>
              <a:blipFill>
                <a:blip r:embed="rId3"/>
                <a:stretch>
                  <a:fillRect l="-1217" t="-117" r="-116"/>
                </a:stretch>
              </a:blipFill>
            </p:spPr>
            <p:txBody>
              <a:bodyPr/>
              <a:lstStyle/>
              <a:p>
                <a:r>
                  <a:rPr lang="en-US">
                    <a:noFill/>
                  </a:rPr>
                  <a:t> </a:t>
                </a:r>
              </a:p>
            </p:txBody>
          </p:sp>
        </mc:Fallback>
      </mc:AlternateContent>
    </p:spTree>
    <p:extLst>
      <p:ext uri="{BB962C8B-B14F-4D97-AF65-F5344CB8AC3E}">
        <p14:creationId xmlns:p14="http://schemas.microsoft.com/office/powerpoint/2010/main" val="2623802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Model #1: 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Sequential updates to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endParaRPr lang="en-US" sz="3200" dirty="0">
                  <a:solidFill>
                    <a:srgbClr val="00B050"/>
                  </a:solidFill>
                </a:endParaRP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stream length </a:t>
                </a:r>
                <a14:m>
                  <m:oMath xmlns:m="http://schemas.openxmlformats.org/officeDocument/2006/math">
                    <m:r>
                      <a:rPr lang="en-US" sz="3200" i="1">
                        <a:solidFill>
                          <a:srgbClr val="C00000"/>
                        </a:solidFill>
                        <a:latin typeface="Cambria Math" panose="02040503050406030204" pitchFamily="18" charset="0"/>
                      </a:rPr>
                      <m:t>𝑚</m:t>
                    </m:r>
                  </m:oMath>
                </a14:m>
                <a:r>
                  <a:rPr lang="en-US" sz="3200" dirty="0"/>
                  <a:t> and the universe size </a:t>
                </a:r>
                <a14:m>
                  <m:oMath xmlns:m="http://schemas.openxmlformats.org/officeDocument/2006/math">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Tree>
    <p:extLst>
      <p:ext uri="{BB962C8B-B14F-4D97-AF65-F5344CB8AC3E}">
        <p14:creationId xmlns:p14="http://schemas.microsoft.com/office/powerpoint/2010/main" val="115385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Insertion-Only Streams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t>Each update of the stream can only increase a coordinate of the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endParaRPr lang="en-US" sz="3200"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9C66A2-1883-CA27-0183-70B03A6B87CC}"/>
              </a:ext>
            </a:extLst>
          </p:cNvPr>
          <p:cNvSpPr txBox="1"/>
          <p:nvPr/>
        </p:nvSpPr>
        <p:spPr>
          <a:xfrm>
            <a:off x="1960775" y="3071188"/>
            <a:ext cx="3704734" cy="707886"/>
          </a:xfrm>
          <a:prstGeom prst="rect">
            <a:avLst/>
          </a:prstGeom>
          <a:noFill/>
        </p:spPr>
        <p:txBody>
          <a:bodyPr wrap="square" rtlCol="0">
            <a:spAutoFit/>
          </a:bodyPr>
          <a:lstStyle/>
          <a:p>
            <a:r>
              <a:rPr lang="en-US" sz="4000" dirty="0">
                <a:solidFill>
                  <a:prstClr val="black"/>
                </a:solidFill>
              </a:rPr>
              <a:t>1 4 2 1 3 4 4 1</a:t>
            </a:r>
            <a:r>
              <a:rPr lang="en-US" sz="4000" dirty="0">
                <a:sym typeface="Wingdings 3" panose="05040102010807070707" pitchFamily="18" charset="2"/>
              </a:rPr>
              <a:t> </a:t>
            </a:r>
            <a:endParaRPr lang="en-US" sz="4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5393E9-603E-3D5F-916A-623C6AA0AED1}"/>
                  </a:ext>
                </a:extLst>
              </p:cNvPr>
              <p:cNvSpPr txBox="1"/>
              <p:nvPr/>
            </p:nvSpPr>
            <p:spPr>
              <a:xfrm>
                <a:off x="5231876" y="3071188"/>
                <a:ext cx="447773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3, 1, 1, 3, 0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𝑥</m:t>
                      </m:r>
                    </m:oMath>
                  </m:oMathPara>
                </a14:m>
                <a:endParaRPr lang="en-US" sz="4000" dirty="0"/>
              </a:p>
            </p:txBody>
          </p:sp>
        </mc:Choice>
        <mc:Fallback xmlns="">
          <p:sp>
            <p:nvSpPr>
              <p:cNvPr id="11" name="TextBox 10">
                <a:extLst>
                  <a:ext uri="{FF2B5EF4-FFF2-40B4-BE49-F238E27FC236}">
                    <a16:creationId xmlns:a16="http://schemas.microsoft.com/office/drawing/2014/main" id="{BC5393E9-603E-3D5F-916A-623C6AA0AED1}"/>
                  </a:ext>
                </a:extLst>
              </p:cNvPr>
              <p:cNvSpPr txBox="1">
                <a:spLocks noRot="1" noChangeAspect="1" noMove="1" noResize="1" noEditPoints="1" noAdjustHandles="1" noChangeArrowheads="1" noChangeShapeType="1" noTextEdit="1"/>
              </p:cNvSpPr>
              <p:nvPr/>
            </p:nvSpPr>
            <p:spPr>
              <a:xfrm>
                <a:off x="5231876" y="3071188"/>
                <a:ext cx="4477731"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loud 12">
                <a:extLst>
                  <a:ext uri="{FF2B5EF4-FFF2-40B4-BE49-F238E27FC236}">
                    <a16:creationId xmlns:a16="http://schemas.microsoft.com/office/drawing/2014/main" id="{B7409F0A-AB2B-27FA-FE11-AE4B91DF68CA}"/>
                  </a:ext>
                </a:extLst>
              </p:cNvPr>
              <p:cNvSpPr/>
              <p:nvPr/>
            </p:nvSpPr>
            <p:spPr>
              <a:xfrm>
                <a:off x="525780" y="3951012"/>
                <a:ext cx="11102340" cy="2719790"/>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𝐹</m:t>
                          </m:r>
                        </m:e>
                        <m:sub>
                          <m:r>
                            <a:rPr lang="en-US" sz="4000" b="0" i="1" smtClean="0">
                              <a:solidFill>
                                <a:srgbClr val="C00000"/>
                              </a:solidFill>
                              <a:latin typeface="Cambria Math" panose="02040503050406030204" pitchFamily="18" charset="0"/>
                            </a:rPr>
                            <m:t>2</m:t>
                          </m:r>
                        </m:sub>
                      </m:sSub>
                      <m:d>
                        <m:dPr>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𝑥</m:t>
                          </m:r>
                        </m:e>
                      </m:d>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3</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1</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1</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m:t>
                      </m:r>
                      <m:sSup>
                        <m:sSupPr>
                          <m:ctrlPr>
                            <a:rPr lang="en-US" sz="4000" b="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3</m:t>
                          </m:r>
                        </m:e>
                        <m:sup>
                          <m:r>
                            <a:rPr lang="en-US" sz="4000" b="0" i="1" smtClean="0">
                              <a:solidFill>
                                <a:srgbClr val="C00000"/>
                              </a:solidFill>
                              <a:latin typeface="Cambria Math" panose="02040503050406030204" pitchFamily="18" charset="0"/>
                            </a:rPr>
                            <m:t>2</m:t>
                          </m:r>
                        </m:sup>
                      </m:sSup>
                      <m:r>
                        <a:rPr lang="en-US" sz="4000" b="0" i="1" smtClean="0">
                          <a:solidFill>
                            <a:srgbClr val="C00000"/>
                          </a:solidFill>
                          <a:latin typeface="Cambria Math" panose="02040503050406030204" pitchFamily="18" charset="0"/>
                        </a:rPr>
                        <m:t>=20</m:t>
                      </m:r>
                    </m:oMath>
                  </m:oMathPara>
                </a14:m>
                <a:endParaRPr lang="en-US" sz="4000" dirty="0">
                  <a:solidFill>
                    <a:schemeClr val="tx1"/>
                  </a:solidFill>
                </a:endParaRPr>
              </a:p>
            </p:txBody>
          </p:sp>
        </mc:Choice>
        <mc:Fallback xmlns="">
          <p:sp>
            <p:nvSpPr>
              <p:cNvPr id="13" name="Cloud 12">
                <a:extLst>
                  <a:ext uri="{FF2B5EF4-FFF2-40B4-BE49-F238E27FC236}">
                    <a16:creationId xmlns:a16="http://schemas.microsoft.com/office/drawing/2014/main" id="{B7409F0A-AB2B-27FA-FE11-AE4B91DF68CA}"/>
                  </a:ext>
                </a:extLst>
              </p:cNvPr>
              <p:cNvSpPr>
                <a:spLocks noRot="1" noChangeAspect="1" noMove="1" noResize="1" noEditPoints="1" noAdjustHandles="1" noChangeArrowheads="1" noChangeShapeType="1" noTextEdit="1"/>
              </p:cNvSpPr>
              <p:nvPr/>
            </p:nvSpPr>
            <p:spPr>
              <a:xfrm>
                <a:off x="525780" y="3951012"/>
                <a:ext cx="11102340" cy="2719790"/>
              </a:xfrm>
              <a:prstGeom prst="cloud">
                <a:avLst/>
              </a:prstGeom>
              <a:blipFill>
                <a:blip r:embed="rId4"/>
                <a:stretch>
                  <a:fillRect/>
                </a:stretch>
              </a:blipFill>
              <a:ln w="38100"/>
            </p:spPr>
            <p:txBody>
              <a:bodyPr/>
              <a:lstStyle/>
              <a:p>
                <a:r>
                  <a:rPr lang="en-US">
                    <a:noFill/>
                  </a:rPr>
                  <a:t> </a:t>
                </a:r>
              </a:p>
            </p:txBody>
          </p:sp>
        </mc:Fallback>
      </mc:AlternateContent>
    </p:spTree>
    <p:extLst>
      <p:ext uri="{BB962C8B-B14F-4D97-AF65-F5344CB8AC3E}">
        <p14:creationId xmlns:p14="http://schemas.microsoft.com/office/powerpoint/2010/main" val="338866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5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4001"/>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par>
                          <p:cTn id="10" fill="hold">
                            <p:stCondLst>
                              <p:cond delay="4001"/>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Heavy-Hitters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pPr>
                  <a:buClr>
                    <a:schemeClr val="tx1"/>
                  </a:buClr>
                </a:pPr>
                <a:r>
                  <a:rPr lang="en-US" dirty="0"/>
                  <a:t>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pPr>
                  <a:buClr>
                    <a:schemeClr val="tx1"/>
                  </a:buClr>
                </a:pPr>
                <a:r>
                  <a:rPr lang="en-US" dirty="0">
                    <a:solidFill>
                      <a:schemeClr val="tx1"/>
                    </a:solidFill>
                  </a:rPr>
                  <a:t>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 be the norm of the frequency vector:</a:t>
                </a:r>
              </a:p>
              <a:p>
                <a:pPr lvl="1">
                  <a:buClr>
                    <a:schemeClr val="tx1"/>
                  </a:buClr>
                </a:pPr>
                <a:endParaRPr lang="en-US" dirty="0">
                  <a:solidFill>
                    <a:schemeClr val="tx1"/>
                  </a:solidFill>
                </a:endParaRPr>
              </a:p>
              <a:p>
                <a:pPr lvl="1">
                  <a:buClr>
                    <a:schemeClr val="tx1"/>
                  </a:buClr>
                </a:pPr>
                <a:endParaRPr lang="en-US" dirty="0"/>
              </a:p>
              <a:p>
                <a:pPr lvl="1">
                  <a:buClr>
                    <a:schemeClr val="tx1"/>
                  </a:buClr>
                </a:pPr>
                <a:endParaRPr lang="en-US" dirty="0">
                  <a:solidFill>
                    <a:schemeClr val="tx1"/>
                  </a:solidFill>
                </a:endParaRPr>
              </a:p>
              <a:p>
                <a:pPr>
                  <a:buClr>
                    <a:schemeClr val="tx1"/>
                  </a:buClr>
                </a:pP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 threshold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the elements </a:t>
                </a:r>
                <a14:m>
                  <m:oMath xmlns:m="http://schemas.openxmlformats.org/officeDocument/2006/math">
                    <m:r>
                      <a:rPr lang="en-US" i="1" smtClean="0">
                        <a:solidFill>
                          <a:srgbClr val="C00000"/>
                        </a:solidFill>
                        <a:latin typeface="Cambria Math" panose="02040503050406030204" pitchFamily="18" charset="0"/>
                      </a:rPr>
                      <m:t>𝑖</m:t>
                    </m:r>
                  </m:oMath>
                </a14:m>
                <a:r>
                  <a:rPr lang="en-US" dirty="0">
                    <a:solidFill>
                      <a:schemeClr val="tx1"/>
                    </a:solidFill>
                  </a:rPr>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&gt;</m:t>
                    </m:r>
                  </m:oMath>
                </a14:m>
                <a:r>
                  <a:rPr lang="en-US" dirty="0">
                    <a:solidFill>
                      <a:srgbClr val="C00000"/>
                    </a:solidFill>
                  </a:rPr>
                  <a:t> </a:t>
                </a:r>
                <a14:m>
                  <m:oMath xmlns:m="http://schemas.openxmlformats.org/officeDocument/2006/math">
                    <m:r>
                      <a:rPr lang="en-US"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...and no elements </a:t>
                </a:r>
                <a14:m>
                  <m:oMath xmlns:m="http://schemas.openxmlformats.org/officeDocument/2006/math">
                    <m:r>
                      <a:rPr lang="en-US" b="0" i="1" smtClean="0">
                        <a:solidFill>
                          <a:srgbClr val="C00000"/>
                        </a:solidFill>
                        <a:latin typeface="Cambria Math" panose="02040503050406030204" pitchFamily="18" charset="0"/>
                      </a:rPr>
                      <m:t>𝑗</m:t>
                    </m:r>
                  </m:oMath>
                </a14:m>
                <a:r>
                  <a:rPr lang="en-US" dirty="0"/>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&lt;</m:t>
                    </m:r>
                  </m:oMath>
                </a14:m>
                <a:r>
                  <a:rPr lang="en-US" dirty="0">
                    <a:solidFill>
                      <a:srgbClr val="C00000"/>
                    </a:solidFill>
                  </a:rPr>
                  <a: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𝜀</m:t>
                        </m:r>
                      </m:num>
                      <m:den>
                        <m:r>
                          <a:rPr lang="en-US" b="0" i="0" smtClean="0">
                            <a:solidFill>
                              <a:srgbClr val="C00000"/>
                            </a:solidFill>
                            <a:latin typeface="Cambria Math" panose="02040503050406030204" pitchFamily="18" charset="0"/>
                          </a:rPr>
                          <m:t>16</m:t>
                        </m:r>
                      </m:den>
                    </m:f>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endParaRPr lang="en-US" dirty="0"/>
              </a:p>
              <a:p>
                <a:pPr>
                  <a:buClr>
                    <a:schemeClr val="tx1"/>
                  </a:buClr>
                </a:pPr>
                <a:r>
                  <a:rPr lang="en-US" dirty="0">
                    <a:solidFill>
                      <a:srgbClr val="00B050"/>
                    </a:solidFill>
                  </a:rPr>
                  <a:t>Motivation</a:t>
                </a:r>
                <a:r>
                  <a:rPr lang="en-US" dirty="0"/>
                  <a:t>: DDoS prevention, iceberg queries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2"/>
                <a:stretch>
                  <a:fillRect l="-1071" t="-2005" r="-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E5084D-A1B2-4D22-92B3-FEB7B458DCC7}"/>
                  </a:ext>
                </a:extLst>
              </p:cNvPr>
              <p:cNvSpPr/>
              <p:nvPr/>
            </p:nvSpPr>
            <p:spPr>
              <a:xfrm>
                <a:off x="2369574" y="3263998"/>
                <a:ext cx="6253315" cy="1094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𝐿</m:t>
                          </m:r>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i="1">
                                  <a:solidFill>
                                    <a:srgbClr val="C00000"/>
                                  </a:solidFill>
                                  <a:latin typeface="Cambria Math" panose="02040503050406030204" pitchFamily="18" charset="0"/>
                                </a:rPr>
                                <m:t>2</m:t>
                              </m:r>
                            </m:sup>
                          </m:sSubSup>
                        </m:e>
                      </m:rad>
                    </m:oMath>
                  </m:oMathPara>
                </a14:m>
                <a:endParaRPr lang="en-US" sz="3200" dirty="0"/>
              </a:p>
            </p:txBody>
          </p:sp>
        </mc:Choice>
        <mc:Fallback xmlns="">
          <p:sp>
            <p:nvSpPr>
              <p:cNvPr id="2" name="Rectangle 1">
                <a:extLst>
                  <a:ext uri="{FF2B5EF4-FFF2-40B4-BE49-F238E27FC236}">
                    <a16:creationId xmlns:a16="http://schemas.microsoft.com/office/drawing/2014/main" id="{8DE5084D-A1B2-4D22-92B3-FEB7B458DCC7}"/>
                  </a:ext>
                </a:extLst>
              </p:cNvPr>
              <p:cNvSpPr>
                <a:spLocks noRot="1" noChangeAspect="1" noMove="1" noResize="1" noEditPoints="1" noAdjustHandles="1" noChangeArrowheads="1" noChangeShapeType="1" noTextEdit="1"/>
              </p:cNvSpPr>
              <p:nvPr/>
            </p:nvSpPr>
            <p:spPr>
              <a:xfrm>
                <a:off x="2369574" y="3263998"/>
                <a:ext cx="6253315" cy="109446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343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175AFDA-51BB-819B-61C7-251E6F364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42296-09D1-859E-D993-972496F1A36E}"/>
              </a:ext>
            </a:extLst>
          </p:cNvPr>
          <p:cNvSpPr>
            <a:spLocks noGrp="1"/>
          </p:cNvSpPr>
          <p:nvPr>
            <p:ph type="title"/>
          </p:nvPr>
        </p:nvSpPr>
        <p:spPr/>
        <p:txBody>
          <a:bodyPr/>
          <a:lstStyle/>
          <a:p>
            <a:r>
              <a:rPr lang="en-US" dirty="0">
                <a:solidFill>
                  <a:srgbClr val="C00000"/>
                </a:solidFill>
              </a:rPr>
              <a:t>Setup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0B23EC-8C75-5C66-F168-2516EA77C346}"/>
                  </a:ext>
                </a:extLst>
              </p:cNvPr>
              <p:cNvSpPr>
                <a:spLocks noGrp="1"/>
              </p:cNvSpPr>
              <p:nvPr>
                <p:ph idx="1"/>
              </p:nvPr>
            </p:nvSpPr>
            <p:spPr>
              <a:xfrm>
                <a:off x="838200" y="1825624"/>
                <a:ext cx="10515600" cy="4788239"/>
              </a:xfrm>
            </p:spPr>
            <p:txBody>
              <a:bodyPr>
                <a:normAutofit/>
              </a:bodyPr>
              <a:lstStyle/>
              <a:p>
                <a:pPr>
                  <a:buClr>
                    <a:schemeClr val="tx1"/>
                  </a:buClr>
                </a:pPr>
                <a:r>
                  <a:rPr lang="en-US" sz="3000" dirty="0"/>
                  <a:t>Have sketch </a:t>
                </a:r>
                <a14:m>
                  <m:oMath xmlns:m="http://schemas.openxmlformats.org/officeDocument/2006/math">
                    <m:r>
                      <a:rPr lang="en-US" sz="3000" b="0" i="1" smtClean="0">
                        <a:solidFill>
                          <a:srgbClr val="C00000"/>
                        </a:solidFill>
                        <a:latin typeface="Cambria Math" panose="02040503050406030204" pitchFamily="18" charset="0"/>
                      </a:rPr>
                      <m:t>𝐴</m:t>
                    </m:r>
                    <m:r>
                      <a:rPr lang="en-US" sz="3000" i="1">
                        <a:solidFill>
                          <a:srgbClr val="C00000"/>
                        </a:solidFill>
                        <a:latin typeface="Cambria Math" panose="02040503050406030204" pitchFamily="18" charset="0"/>
                      </a:rPr>
                      <m:t>𝑧</m:t>
                    </m:r>
                  </m:oMath>
                </a14:m>
                <a:r>
                  <a:rPr lang="en-US" sz="3000" dirty="0"/>
                  <a:t>, then vectors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come as a stream, for which, we can track </a:t>
                </a:r>
                <a14:m>
                  <m:oMath xmlns:m="http://schemas.openxmlformats.org/officeDocument/2006/math">
                    <m:r>
                      <a:rPr lang="en-US" sz="3000" b="0" i="1" smtClean="0">
                        <a:solidFill>
                          <a:srgbClr val="C00000"/>
                        </a:solidFill>
                        <a:latin typeface="Cambria Math" panose="02040503050406030204" pitchFamily="18" charset="0"/>
                      </a:rPr>
                      <m:t>𝐴𝑞</m:t>
                    </m:r>
                  </m:oMath>
                </a14:m>
                <a:r>
                  <a:rPr lang="en-US" sz="3000" dirty="0"/>
                  <a:t> and </a:t>
                </a:r>
                <a14:m>
                  <m:oMath xmlns:m="http://schemas.openxmlformats.org/officeDocument/2006/math">
                    <m:r>
                      <a:rPr lang="en-US" sz="3000" i="1">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𝑞</m:t>
                    </m:r>
                  </m:oMath>
                </a14:m>
                <a:endParaRPr lang="en-US" sz="3000" dirty="0"/>
              </a:p>
              <a:p>
                <a:pPr>
                  <a:buClr>
                    <a:schemeClr val="tx1"/>
                  </a:buClr>
                </a:pPr>
                <a:endParaRPr lang="en-US" sz="3000" dirty="0"/>
              </a:p>
              <a:p>
                <a:pPr>
                  <a:buClr>
                    <a:schemeClr val="tx1"/>
                  </a:buClr>
                </a:pPr>
                <a:r>
                  <a:rPr lang="en-US" sz="3000" dirty="0"/>
                  <a:t>For each </a:t>
                </a:r>
                <a14:m>
                  <m:oMath xmlns:m="http://schemas.openxmlformats.org/officeDocument/2006/math">
                    <m:r>
                      <a:rPr lang="en-US" sz="3000" b="0" i="1" smtClean="0">
                        <a:solidFill>
                          <a:srgbClr val="C00000"/>
                        </a:solidFill>
                        <a:latin typeface="Cambria Math" panose="02040503050406030204" pitchFamily="18" charset="0"/>
                      </a:rPr>
                      <m:t>𝑞</m:t>
                    </m:r>
                  </m:oMath>
                </a14:m>
                <a:r>
                  <a:rPr lang="en-US" sz="3000" dirty="0"/>
                  <a:t>, we must estimate of </a:t>
                </a:r>
                <a14:m>
                  <m:oMath xmlns:m="http://schemas.openxmlformats.org/officeDocument/2006/math">
                    <m:sSubSup>
                      <m:sSubSupPr>
                        <m:ctrlPr>
                          <a:rPr lang="en-US" sz="3000" i="1">
                            <a:solidFill>
                              <a:srgbClr val="C00000"/>
                            </a:solidFill>
                            <a:latin typeface="Cambria Math" panose="02040503050406030204" pitchFamily="18" charset="0"/>
                          </a:rPr>
                        </m:ctrlPr>
                      </m:sSubSupPr>
                      <m:e>
                        <m:d>
                          <m:dPr>
                            <m:begChr m:val="‖"/>
                            <m:endChr m:val="‖"/>
                            <m:ctrlPr>
                              <a:rPr lang="en-US" sz="3000" i="1">
                                <a:solidFill>
                                  <a:srgbClr val="C00000"/>
                                </a:solidFill>
                                <a:latin typeface="Cambria Math" panose="02040503050406030204" pitchFamily="18" charset="0"/>
                              </a:rPr>
                            </m:ctrlPr>
                          </m:dPr>
                          <m:e>
                            <m:r>
                              <a:rPr lang="en-US" sz="3000" i="1">
                                <a:solidFill>
                                  <a:srgbClr val="C00000"/>
                                </a:solidFill>
                                <a:latin typeface="Cambria Math" panose="02040503050406030204" pitchFamily="18" charset="0"/>
                              </a:rPr>
                              <m:t>𝑧</m:t>
                            </m:r>
                            <m:r>
                              <a:rPr lang="en-US" sz="3000" i="1">
                                <a:solidFill>
                                  <a:srgbClr val="C00000"/>
                                </a:solidFill>
                                <a:latin typeface="Cambria Math" panose="02040503050406030204" pitchFamily="18" charset="0"/>
                              </a:rPr>
                              <m:t>+</m:t>
                            </m:r>
                            <m:r>
                              <a:rPr lang="en-US" sz="3000" i="1">
                                <a:solidFill>
                                  <a:srgbClr val="C00000"/>
                                </a:solidFill>
                                <a:latin typeface="Cambria Math" panose="02040503050406030204" pitchFamily="18" charset="0"/>
                              </a:rPr>
                              <m:t>𝑞</m:t>
                            </m:r>
                          </m:e>
                        </m:d>
                      </m:e>
                      <m:sub>
                        <m:r>
                          <a:rPr lang="en-US" sz="3000" i="1">
                            <a:solidFill>
                              <a:srgbClr val="C00000"/>
                            </a:solidFill>
                            <a:latin typeface="Cambria Math" panose="02040503050406030204" pitchFamily="18" charset="0"/>
                          </a:rPr>
                          <m:t>2</m:t>
                        </m:r>
                      </m:sub>
                      <m:sup>
                        <m:r>
                          <a:rPr lang="en-US" sz="3000" i="1">
                            <a:solidFill>
                              <a:srgbClr val="C00000"/>
                            </a:solidFill>
                            <a:latin typeface="Cambria Math" panose="02040503050406030204" pitchFamily="18" charset="0"/>
                          </a:rPr>
                          <m:t>2</m:t>
                        </m:r>
                      </m:sup>
                    </m:sSubSup>
                  </m:oMath>
                </a14:m>
                <a:endParaRPr lang="en-US" sz="3000" dirty="0">
                  <a:solidFill>
                    <a:srgbClr val="C00000"/>
                  </a:solidFill>
                </a:endParaRPr>
              </a:p>
              <a:p>
                <a:pPr>
                  <a:buClr>
                    <a:schemeClr val="tx1"/>
                  </a:buClr>
                </a:pPr>
                <a:endParaRPr lang="en-US" sz="3000" dirty="0"/>
              </a:p>
              <a:p>
                <a:pPr>
                  <a:buClr>
                    <a:schemeClr val="tx1"/>
                  </a:buClr>
                </a:pPr>
                <a:r>
                  <a:rPr lang="en-US" sz="3000" dirty="0"/>
                  <a:t>We focus on only “protecting” </a:t>
                </a:r>
                <a14:m>
                  <m:oMath xmlns:m="http://schemas.openxmlformats.org/officeDocument/2006/math">
                    <m:r>
                      <a:rPr lang="en-US" sz="3000" i="1">
                        <a:solidFill>
                          <a:srgbClr val="C00000"/>
                        </a:solidFill>
                        <a:latin typeface="Cambria Math" panose="02040503050406030204" pitchFamily="18" charset="0"/>
                      </a:rPr>
                      <m:t>𝐴</m:t>
                    </m:r>
                  </m:oMath>
                </a14:m>
                <a:r>
                  <a:rPr lang="en-US" sz="3000" dirty="0"/>
                  <a:t> from the adversary</a:t>
                </a:r>
              </a:p>
            </p:txBody>
          </p:sp>
        </mc:Choice>
        <mc:Fallback>
          <p:sp>
            <p:nvSpPr>
              <p:cNvPr id="3" name="Content Placeholder 2">
                <a:extLst>
                  <a:ext uri="{FF2B5EF4-FFF2-40B4-BE49-F238E27FC236}">
                    <a16:creationId xmlns:a16="http://schemas.microsoft.com/office/drawing/2014/main" id="{B10B23EC-8C75-5C66-F168-2516EA77C346}"/>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217" t="-2545"/>
                </a:stretch>
              </a:blipFill>
            </p:spPr>
            <p:txBody>
              <a:bodyPr/>
              <a:lstStyle/>
              <a:p>
                <a:r>
                  <a:rPr lang="en-US">
                    <a:noFill/>
                  </a:rPr>
                  <a:t> </a:t>
                </a:r>
              </a:p>
            </p:txBody>
          </p:sp>
        </mc:Fallback>
      </mc:AlternateContent>
    </p:spTree>
    <p:extLst>
      <p:ext uri="{BB962C8B-B14F-4D97-AF65-F5344CB8AC3E}">
        <p14:creationId xmlns:p14="http://schemas.microsoft.com/office/powerpoint/2010/main" val="3900653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Frequency Moments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Clr>
                    <a:schemeClr val="tx1"/>
                  </a:buClr>
                </a:pPr>
                <a:r>
                  <a:rPr lang="en-US" dirty="0"/>
                  <a:t>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pPr>
                  <a:buClr>
                    <a:schemeClr val="tx1"/>
                  </a:buClr>
                </a:pPr>
                <a:r>
                  <a:rPr lang="en-US" dirty="0">
                    <a:solidFill>
                      <a:schemeClr val="tx1"/>
                    </a:solidFill>
                  </a:rPr>
                  <a:t>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be the frequency moment of the vector:</a:t>
                </a:r>
              </a:p>
              <a:p>
                <a:pPr lvl="1">
                  <a:buClr>
                    <a:schemeClr val="tx1"/>
                  </a:buClr>
                </a:pPr>
                <a:endParaRPr lang="en-US" dirty="0">
                  <a:solidFill>
                    <a:schemeClr val="tx1"/>
                  </a:solidFill>
                </a:endParaRPr>
              </a:p>
              <a:p>
                <a:pPr lvl="1">
                  <a:buClr>
                    <a:schemeClr val="tx1"/>
                  </a:buClr>
                </a:pPr>
                <a:endParaRPr lang="en-US" dirty="0"/>
              </a:p>
              <a:p>
                <a:pPr lvl="1">
                  <a:buClr>
                    <a:schemeClr val="tx1"/>
                  </a:buClr>
                </a:pPr>
                <a:endParaRPr lang="en-US" dirty="0">
                  <a:solidFill>
                    <a:schemeClr val="tx1"/>
                  </a:solidFill>
                </a:endParaRPr>
              </a:p>
              <a:p>
                <a:pPr>
                  <a:buClr>
                    <a:schemeClr val="tx1"/>
                  </a:buClr>
                </a:pP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oMath>
                </a14:m>
                <a:endParaRPr lang="en-US" dirty="0"/>
              </a:p>
              <a:p>
                <a:pPr>
                  <a:buClr>
                    <a:schemeClr val="tx1"/>
                  </a:buClr>
                </a:pPr>
                <a:r>
                  <a:rPr lang="en-US" dirty="0">
                    <a:solidFill>
                      <a:srgbClr val="00B050"/>
                    </a:solidFill>
                  </a:rPr>
                  <a:t>Motivation</a:t>
                </a:r>
                <a:r>
                  <a:rPr lang="en-US" dirty="0"/>
                  <a:t>: Entropy estimation, linear regression</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2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6317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sSup>
                        <m:sSupPr>
                          <m:ctrlPr>
                            <a:rPr lang="en-US" sz="3200" i="1" dirty="0">
                              <a:solidFill>
                                <a:srgbClr val="C00000"/>
                              </a:solidFill>
                              <a:latin typeface="Cambria Math" panose="02040503050406030204" pitchFamily="18" charset="0"/>
                            </a:rPr>
                          </m:ctrlPr>
                        </m:sSupPr>
                        <m:e>
                          <m:d>
                            <m:dPr>
                              <m:begChr m:val="|"/>
                              <m:endChr m:val="|"/>
                              <m:ctrlPr>
                                <a:rPr lang="en-US" sz="3200" i="1" dirty="0">
                                  <a:solidFill>
                                    <a:srgbClr val="C00000"/>
                                  </a:solidFill>
                                  <a:latin typeface="Cambria Math" panose="02040503050406030204" pitchFamily="18" charset="0"/>
                                </a:rPr>
                              </m:ctrlPr>
                            </m:dPr>
                            <m:e>
                              <m:sSub>
                                <m:sSubPr>
                                  <m:ctrlPr>
                                    <a:rPr lang="en-US" sz="3200" i="1" dirty="0">
                                      <a:solidFill>
                                        <a:srgbClr val="C00000"/>
                                      </a:solidFill>
                                      <a:latin typeface="Cambria Math" panose="02040503050406030204" pitchFamily="18" charset="0"/>
                                    </a:rPr>
                                  </m:ctrlPr>
                                </m:sSubPr>
                                <m:e>
                                  <m:r>
                                    <a:rPr lang="en-US" sz="3200" i="1" dirty="0">
                                      <a:solidFill>
                                        <a:srgbClr val="C00000"/>
                                      </a:solidFill>
                                      <a:latin typeface="Cambria Math" panose="02040503050406030204" pitchFamily="18" charset="0"/>
                                    </a:rPr>
                                    <m:t>𝑓</m:t>
                                  </m:r>
                                </m:e>
                                <m:sub>
                                  <m:r>
                                    <a:rPr lang="en-US" sz="3200" b="0" i="1" dirty="0" smtClean="0">
                                      <a:solidFill>
                                        <a:srgbClr val="C00000"/>
                                      </a:solidFill>
                                      <a:latin typeface="Cambria Math" panose="02040503050406030204" pitchFamily="18" charset="0"/>
                                    </a:rPr>
                                    <m:t>1</m:t>
                                  </m:r>
                                </m:sub>
                              </m:sSub>
                            </m:e>
                          </m:d>
                        </m:e>
                        <m:sup>
                          <m:r>
                            <a:rPr lang="en-US" sz="3200" i="1" dirty="0">
                              <a:solidFill>
                                <a:srgbClr val="C00000"/>
                              </a:solidFill>
                              <a:latin typeface="Cambria Math" panose="02040503050406030204" pitchFamily="18" charset="0"/>
                            </a:rPr>
                            <m:t>𝑝</m:t>
                          </m:r>
                        </m:sup>
                      </m:sSup>
                      <m:r>
                        <a:rPr lang="en-US" sz="3200" b="0" i="1" dirty="0" smtClean="0">
                          <a:solidFill>
                            <a:srgbClr val="C00000"/>
                          </a:solidFill>
                          <a:latin typeface="Cambria Math" panose="02040503050406030204" pitchFamily="18" charset="0"/>
                        </a:rPr>
                        <m:t>+</m:t>
                      </m:r>
                      <m:sSup>
                        <m:sSupPr>
                          <m:ctrlPr>
                            <a:rPr lang="en-US" sz="3200" i="1" dirty="0">
                              <a:solidFill>
                                <a:srgbClr val="C00000"/>
                              </a:solidFill>
                              <a:latin typeface="Cambria Math" panose="02040503050406030204" pitchFamily="18" charset="0"/>
                            </a:rPr>
                          </m:ctrlPr>
                        </m:sSupPr>
                        <m:e>
                          <m:d>
                            <m:dPr>
                              <m:begChr m:val="|"/>
                              <m:endChr m:val="|"/>
                              <m:ctrlPr>
                                <a:rPr lang="en-US" sz="3200" i="1" dirty="0">
                                  <a:solidFill>
                                    <a:srgbClr val="C00000"/>
                                  </a:solidFill>
                                  <a:latin typeface="Cambria Math" panose="02040503050406030204" pitchFamily="18" charset="0"/>
                                </a:rPr>
                              </m:ctrlPr>
                            </m:dPr>
                            <m:e>
                              <m:sSub>
                                <m:sSubPr>
                                  <m:ctrlPr>
                                    <a:rPr lang="en-US" sz="3200" i="1" dirty="0">
                                      <a:solidFill>
                                        <a:srgbClr val="C00000"/>
                                      </a:solidFill>
                                      <a:latin typeface="Cambria Math" panose="02040503050406030204" pitchFamily="18" charset="0"/>
                                    </a:rPr>
                                  </m:ctrlPr>
                                </m:sSubPr>
                                <m:e>
                                  <m:r>
                                    <a:rPr lang="en-US" sz="3200" i="1" dirty="0">
                                      <a:solidFill>
                                        <a:srgbClr val="C00000"/>
                                      </a:solidFill>
                                      <a:latin typeface="Cambria Math" panose="02040503050406030204" pitchFamily="18" charset="0"/>
                                    </a:rPr>
                                    <m:t>𝑓</m:t>
                                  </m:r>
                                </m:e>
                                <m:sub>
                                  <m:r>
                                    <a:rPr lang="en-US" sz="3200" b="0" i="1" dirty="0" smtClean="0">
                                      <a:solidFill>
                                        <a:srgbClr val="C00000"/>
                                      </a:solidFill>
                                      <a:latin typeface="Cambria Math" panose="02040503050406030204" pitchFamily="18" charset="0"/>
                                    </a:rPr>
                                    <m:t>2</m:t>
                                  </m:r>
                                </m:sub>
                              </m:sSub>
                            </m:e>
                          </m:d>
                        </m:e>
                        <m:sup>
                          <m:r>
                            <a:rPr lang="en-US" sz="3200" i="1" dirty="0">
                              <a:solidFill>
                                <a:srgbClr val="C00000"/>
                              </a:solidFill>
                              <a:latin typeface="Cambria Math" panose="02040503050406030204" pitchFamily="18" charset="0"/>
                            </a:rPr>
                            <m:t>𝑝</m:t>
                          </m:r>
                        </m:sup>
                      </m:sSup>
                      <m:r>
                        <a:rPr lang="en-US" sz="3200" b="0" i="1" dirty="0" smtClean="0">
                          <a:solidFill>
                            <a:srgbClr val="C00000"/>
                          </a:solidFill>
                          <a:latin typeface="Cambria Math" panose="02040503050406030204" pitchFamily="18" charset="0"/>
                        </a:rPr>
                        <m:t>+ …+</m:t>
                      </m:r>
                      <m:sSup>
                        <m:sSupPr>
                          <m:ctrlPr>
                            <a:rPr lang="en-US" sz="3200" b="0" i="1" dirty="0" smtClean="0">
                              <a:solidFill>
                                <a:srgbClr val="C00000"/>
                              </a:solidFill>
                              <a:latin typeface="Cambria Math" panose="02040503050406030204" pitchFamily="18" charset="0"/>
                            </a:rPr>
                          </m:ctrlPr>
                        </m:sSupPr>
                        <m:e>
                          <m:d>
                            <m:dPr>
                              <m:begChr m:val="|"/>
                              <m:endChr m:val="|"/>
                              <m:ctrlPr>
                                <a:rPr lang="en-US" sz="3200" b="0" i="1" dirty="0" smtClean="0">
                                  <a:solidFill>
                                    <a:srgbClr val="C00000"/>
                                  </a:solidFill>
                                  <a:latin typeface="Cambria Math" panose="02040503050406030204" pitchFamily="18" charset="0"/>
                                </a:rPr>
                              </m:ctrlPr>
                            </m:dPr>
                            <m:e>
                              <m:sSub>
                                <m:sSubPr>
                                  <m:ctrlPr>
                                    <a:rPr lang="en-US" sz="3200" b="0" i="1" dirty="0" smtClean="0">
                                      <a:solidFill>
                                        <a:srgbClr val="C00000"/>
                                      </a:solidFill>
                                      <a:latin typeface="Cambria Math" panose="02040503050406030204" pitchFamily="18" charset="0"/>
                                    </a:rPr>
                                  </m:ctrlPr>
                                </m:sSubPr>
                                <m:e>
                                  <m:r>
                                    <a:rPr lang="en-US" sz="3200" b="0" i="1" dirty="0" smtClean="0">
                                      <a:solidFill>
                                        <a:srgbClr val="C00000"/>
                                      </a:solidFill>
                                      <a:latin typeface="Cambria Math" panose="02040503050406030204" pitchFamily="18" charset="0"/>
                                    </a:rPr>
                                    <m:t>𝑓</m:t>
                                  </m:r>
                                </m:e>
                                <m:sub>
                                  <m:r>
                                    <a:rPr lang="en-US" sz="3200" b="0" i="1" dirty="0" smtClean="0">
                                      <a:solidFill>
                                        <a:srgbClr val="C00000"/>
                                      </a:solidFill>
                                      <a:latin typeface="Cambria Math" panose="02040503050406030204" pitchFamily="18" charset="0"/>
                                    </a:rPr>
                                    <m:t>𝑛</m:t>
                                  </m:r>
                                </m:sub>
                              </m:sSub>
                            </m:e>
                          </m:d>
                        </m:e>
                        <m:sup>
                          <m:r>
                            <a:rPr lang="en-US" sz="3200" b="0" i="1" dirty="0" smtClean="0">
                              <a:solidFill>
                                <a:srgbClr val="C00000"/>
                              </a:solidFill>
                              <a:latin typeface="Cambria Math" panose="02040503050406030204" pitchFamily="18" charset="0"/>
                            </a:rPr>
                            <m:t>𝑝</m:t>
                          </m:r>
                        </m:sup>
                      </m:sSup>
                    </m:oMath>
                  </m:oMathPara>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63177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598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2EC6-547B-C347-C7F1-226941E14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273DF-F19F-F63D-4723-67B87DA2032F}"/>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89533C-F249-9891-03DA-7BE3E3CD39B7}"/>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solidFill>
                    <a:srgbClr val="C00000"/>
                  </a:solidFill>
                </a:endParaRPr>
              </a:p>
              <a:p>
                <a:pPr>
                  <a:buClr>
                    <a:schemeClr val="tx1"/>
                  </a:buClr>
                </a:pPr>
                <a:r>
                  <a:rPr lang="en-US" sz="3200" dirty="0">
                    <a:solidFill>
                      <a:srgbClr val="00B050"/>
                    </a:solidFill>
                  </a:rPr>
                  <a:t>Adversarial robustness</a:t>
                </a:r>
                <a:r>
                  <a:rPr lang="en-US" sz="3200" dirty="0"/>
                  <a:t>: “Future queries may depend on previous queries”</a:t>
                </a:r>
              </a:p>
              <a:p>
                <a:pPr>
                  <a:buClr>
                    <a:schemeClr val="tx1"/>
                  </a:buClr>
                </a:pPr>
                <a:r>
                  <a:rPr lang="en-US" sz="3200" dirty="0">
                    <a:solidFill>
                      <a:srgbClr val="00B050"/>
                    </a:solidFill>
                  </a:rPr>
                  <a:t>Motivation</a:t>
                </a:r>
                <a:r>
                  <a:rPr lang="en-US" sz="3200" dirty="0"/>
                  <a:t>: Database queries, adversarial ML</a:t>
                </a:r>
              </a:p>
              <a:p>
                <a:pPr>
                  <a:buClr>
                    <a:schemeClr val="tx1"/>
                  </a:buClr>
                </a:pPr>
                <a:endParaRPr lang="en-US" sz="3200" dirty="0"/>
              </a:p>
            </p:txBody>
          </p:sp>
        </mc:Choice>
        <mc:Fallback>
          <p:sp>
            <p:nvSpPr>
              <p:cNvPr id="3" name="Content Placeholder 2">
                <a:extLst>
                  <a:ext uri="{FF2B5EF4-FFF2-40B4-BE49-F238E27FC236}">
                    <a16:creationId xmlns:a16="http://schemas.microsoft.com/office/drawing/2014/main" id="{5A89533C-F249-9891-03DA-7BE3E3CD39B7}"/>
                  </a:ext>
                </a:extLst>
              </p:cNvPr>
              <p:cNvSpPr>
                <a:spLocks noGrp="1" noRot="1" noChangeAspect="1" noMove="1" noResize="1" noEditPoints="1" noAdjustHandles="1" noChangeArrowheads="1" noChangeShapeType="1" noTextEdit="1"/>
              </p:cNvSpPr>
              <p:nvPr>
                <p:ph idx="1"/>
              </p:nvPr>
            </p:nvSpPr>
            <p:spPr>
              <a:blipFill>
                <a:blip r:embed="rId3"/>
                <a:stretch>
                  <a:fillRect l="-1333" t="-2801" b="-2101"/>
                </a:stretch>
              </a:blipFill>
            </p:spPr>
            <p:txBody>
              <a:bodyPr/>
              <a:lstStyle/>
              <a:p>
                <a:r>
                  <a:rPr lang="en-US">
                    <a:noFill/>
                  </a:rPr>
                  <a:t> </a:t>
                </a:r>
              </a:p>
            </p:txBody>
          </p:sp>
        </mc:Fallback>
      </mc:AlternateContent>
    </p:spTree>
    <p:extLst>
      <p:ext uri="{BB962C8B-B14F-4D97-AF65-F5344CB8AC3E}">
        <p14:creationId xmlns:p14="http://schemas.microsoft.com/office/powerpoint/2010/main" val="3821986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8C069-201A-B5A1-7F38-6A2ED3630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F10C-8443-CDA3-D334-CDEE8A8DF590}"/>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A08FB-8AF4-B14B-6DF9-123285B40EB1}"/>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C93DFF4B-DB56-8D6A-D49E-CE82757CF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B8355AFC-196B-7F4B-95A7-39C5AB537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E6F31DD6-34A0-BA43-A54A-9A057F15A51E}"/>
              </a:ext>
            </a:extLst>
          </p:cNvPr>
          <p:cNvSpPr txBox="1"/>
          <p:nvPr/>
        </p:nvSpPr>
        <p:spPr>
          <a:xfrm>
            <a:off x="8350326" y="4699671"/>
            <a:ext cx="18473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05BFE22-E8F0-63FD-1DEB-5CACDDA1125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sp>
        <p:nvSpPr>
          <p:cNvPr id="5" name="TextBox 4">
            <a:extLst>
              <a:ext uri="{FF2B5EF4-FFF2-40B4-BE49-F238E27FC236}">
                <a16:creationId xmlns:a16="http://schemas.microsoft.com/office/drawing/2014/main" id="{A376FF7E-F87A-6E27-FA5C-CFE5FA39254C}"/>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
        <p:nvSpPr>
          <p:cNvPr id="6" name="TextBox 5">
            <a:extLst>
              <a:ext uri="{FF2B5EF4-FFF2-40B4-BE49-F238E27FC236}">
                <a16:creationId xmlns:a16="http://schemas.microsoft.com/office/drawing/2014/main" id="{C7C4BDE4-847A-D5AD-D3A3-3218ADCED76B}"/>
              </a:ext>
            </a:extLst>
          </p:cNvPr>
          <p:cNvSpPr txBox="1"/>
          <p:nvPr/>
        </p:nvSpPr>
        <p:spPr>
          <a:xfrm>
            <a:off x="3045700" y="4148739"/>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88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1</a:t>
            </a:r>
          </a:p>
        </p:txBody>
      </p:sp>
      <p:sp>
        <p:nvSpPr>
          <p:cNvPr id="4" name="TextBox 3">
            <a:extLst>
              <a:ext uri="{FF2B5EF4-FFF2-40B4-BE49-F238E27FC236}">
                <a16:creationId xmlns:a16="http://schemas.microsoft.com/office/drawing/2014/main" id="{58C131A2-31AE-9F1C-C609-179F2DF4B0B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24A105-6D7C-A36E-FCFA-0F165901C845}"/>
                  </a:ext>
                </a:extLst>
              </p:cNvPr>
              <p:cNvSpPr txBox="1"/>
              <p:nvPr/>
            </p:nvSpPr>
            <p:spPr>
              <a:xfrm>
                <a:off x="3045700" y="4148739"/>
                <a:ext cx="222432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8324A105-6D7C-A36E-FCFA-0F165901C845}"/>
                  </a:ext>
                </a:extLst>
              </p:cNvPr>
              <p:cNvSpPr txBox="1">
                <a:spLocks noRot="1" noChangeAspect="1" noMove="1" noResize="1" noEditPoints="1" noAdjustHandles="1" noChangeArrowheads="1" noChangeShapeType="1" noTextEdit="1"/>
              </p:cNvSpPr>
              <p:nvPr/>
            </p:nvSpPr>
            <p:spPr>
              <a:xfrm>
                <a:off x="3045700" y="4148739"/>
                <a:ext cx="2224327" cy="954107"/>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47FAE90-EC2F-6A0D-CB92-C3413DD857EA}"/>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59100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2</a:t>
            </a:r>
          </a:p>
        </p:txBody>
      </p:sp>
      <p:sp>
        <p:nvSpPr>
          <p:cNvPr id="4" name="TextBox 3">
            <a:extLst>
              <a:ext uri="{FF2B5EF4-FFF2-40B4-BE49-F238E27FC236}">
                <a16:creationId xmlns:a16="http://schemas.microsoft.com/office/drawing/2014/main" id="{972A141C-F6E7-C714-85A3-50F9711E3531}"/>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C0DADA-B53F-7DEA-5284-AB906BD830DD}"/>
                  </a:ext>
                </a:extLst>
              </p:cNvPr>
              <p:cNvSpPr txBox="1"/>
              <p:nvPr/>
            </p:nvSpPr>
            <p:spPr>
              <a:xfrm>
                <a:off x="3045700" y="4148739"/>
                <a:ext cx="2232599"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B9C0DADA-B53F-7DEA-5284-AB906BD830DD}"/>
                  </a:ext>
                </a:extLst>
              </p:cNvPr>
              <p:cNvSpPr txBox="1">
                <a:spLocks noRot="1" noChangeAspect="1" noMove="1" noResize="1" noEditPoints="1" noAdjustHandles="1" noChangeArrowheads="1" noChangeShapeType="1" noTextEdit="1"/>
              </p:cNvSpPr>
              <p:nvPr/>
            </p:nvSpPr>
            <p:spPr>
              <a:xfrm>
                <a:off x="3045700" y="4148739"/>
                <a:ext cx="2232599" cy="1384995"/>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B08B76F-6C4C-1C76-CB00-CDDF8F044E34}"/>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21112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5489</TotalTime>
  <Words>2338</Words>
  <Application>Microsoft Office PowerPoint</Application>
  <PresentationFormat>Widescreen</PresentationFormat>
  <Paragraphs>369</Paragraphs>
  <Slides>44</Slides>
  <Notes>40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Wingdings 3</vt:lpstr>
      <vt:lpstr>Office Theme</vt:lpstr>
      <vt:lpstr>Adversarial Robustness on Insertion-Deletion Streams</vt:lpstr>
      <vt:lpstr>Streaming Model</vt:lpstr>
      <vt:lpstr>Streaming Model</vt:lpstr>
      <vt:lpstr>Lots of problems…</vt:lpstr>
      <vt:lpstr>Frequency Moments</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Insertion-Only Streams</vt:lpstr>
      <vt:lpstr>Insertion-Deletion Streams</vt:lpstr>
      <vt:lpstr>Linear Sketch</vt:lpstr>
      <vt:lpstr>Our Results, Adversarial Robustness on  Insertion-Deletion Streams</vt:lpstr>
      <vt:lpstr>Bounded Computation Paths</vt:lpstr>
      <vt:lpstr>Intuition</vt:lpstr>
      <vt:lpstr>Intuition</vt:lpstr>
      <vt:lpstr>Intuition</vt:lpstr>
      <vt:lpstr>Intuition</vt:lpstr>
      <vt:lpstr>Estimator, Corrector, Learner</vt:lpstr>
      <vt:lpstr>Estimator, Corrector, Learner</vt:lpstr>
      <vt:lpstr>PowerPoint Presentation</vt:lpstr>
      <vt:lpstr>Estimator, Corrector, Learner</vt:lpstr>
      <vt:lpstr>Update Rule</vt:lpstr>
      <vt:lpstr>Update Rule</vt:lpstr>
      <vt:lpstr>Progress</vt:lpstr>
      <vt:lpstr>Progress</vt:lpstr>
      <vt:lpstr>Progress</vt:lpstr>
      <vt:lpstr>Recursion</vt:lpstr>
      <vt:lpstr>Recursion</vt:lpstr>
      <vt:lpstr>PowerPoint Presentation</vt:lpstr>
      <vt:lpstr>Recursion Tree</vt:lpstr>
      <vt:lpstr>Space Complexity</vt:lpstr>
      <vt:lpstr>Heavy-Hitters</vt:lpstr>
      <vt:lpstr>Heavy-Hitters</vt:lpstr>
      <vt:lpstr>Approximate Triangle Inequality</vt:lpstr>
      <vt:lpstr>Approximate Triangle Inequality</vt:lpstr>
      <vt:lpstr>Future Directions?</vt:lpstr>
      <vt:lpstr>Model #1: Streaming Model</vt:lpstr>
      <vt:lpstr>Insertion-Only Streams</vt:lpstr>
      <vt:lpstr>Heavy-Hitters</vt:lpstr>
      <vt:lpstr>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Lifting Linear Sketches: Optimal Bounds and Adversarial Robustness</dc:title>
  <dc:creator>Honghao Lin</dc:creator>
  <cp:lastModifiedBy>Samson Zhou</cp:lastModifiedBy>
  <cp:revision>120</cp:revision>
  <dcterms:created xsi:type="dcterms:W3CDTF">2025-03-11T01:30:32Z</dcterms:created>
  <dcterms:modified xsi:type="dcterms:W3CDTF">2026-02-22T04:04:04Z</dcterms:modified>
</cp:coreProperties>
</file>